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68" r:id="rId3"/>
    <p:sldId id="257" r:id="rId4"/>
    <p:sldId id="269" r:id="rId5"/>
    <p:sldId id="258" r:id="rId6"/>
    <p:sldId id="259" r:id="rId7"/>
    <p:sldId id="260" r:id="rId8"/>
    <p:sldId id="270" r:id="rId9"/>
    <p:sldId id="267" r:id="rId10"/>
    <p:sldId id="279" r:id="rId11"/>
    <p:sldId id="264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6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14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66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7794E1-A359-4006-BDCB-E0A91B45032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B8B391-6F65-4F5F-9C45-F8D13E527E08}">
      <dgm:prSet custT="1"/>
      <dgm:spPr/>
      <dgm:t>
        <a:bodyPr/>
        <a:lstStyle/>
        <a:p>
          <a:pPr rtl="0"/>
          <a:r>
            <a:rPr lang="en-US" sz="1400" dirty="0" smtClean="0"/>
            <a:t>DIRETOR</a:t>
          </a:r>
          <a:endParaRPr lang="en-US" sz="1400" dirty="0"/>
        </a:p>
      </dgm:t>
    </dgm:pt>
    <dgm:pt modelId="{669060CA-949F-4863-95FA-CEAE455FB3A9}" type="parTrans" cxnId="{D1AF2D90-AB77-4D05-95B5-9AFDB7164BE8}">
      <dgm:prSet/>
      <dgm:spPr/>
      <dgm:t>
        <a:bodyPr/>
        <a:lstStyle/>
        <a:p>
          <a:endParaRPr lang="en-US"/>
        </a:p>
      </dgm:t>
    </dgm:pt>
    <dgm:pt modelId="{26ACD5A2-E03F-4D24-90AF-0475FD9B66D8}" type="sibTrans" cxnId="{D1AF2D90-AB77-4D05-95B5-9AFDB7164BE8}">
      <dgm:prSet/>
      <dgm:spPr/>
      <dgm:t>
        <a:bodyPr/>
        <a:lstStyle/>
        <a:p>
          <a:endParaRPr lang="en-US"/>
        </a:p>
      </dgm:t>
    </dgm:pt>
    <dgm:pt modelId="{E5AA7F16-1DB4-4979-8CE2-994DEE947AB5}">
      <dgm:prSet custT="1"/>
      <dgm:spPr/>
      <dgm:t>
        <a:bodyPr/>
        <a:lstStyle/>
        <a:p>
          <a:pPr rtl="0"/>
          <a:r>
            <a:rPr lang="en-US" sz="1200" dirty="0" smtClean="0"/>
            <a:t>OFC. ADM E FINANCA</a:t>
          </a:r>
          <a:endParaRPr lang="en-US" sz="1200" dirty="0"/>
        </a:p>
      </dgm:t>
    </dgm:pt>
    <dgm:pt modelId="{CDCDE148-1FE4-4402-8671-FE34B5530153}" type="parTrans" cxnId="{B8D68C78-0311-4CC1-96CD-117DB9455A73}">
      <dgm:prSet/>
      <dgm:spPr/>
      <dgm:t>
        <a:bodyPr/>
        <a:lstStyle/>
        <a:p>
          <a:endParaRPr lang="en-US"/>
        </a:p>
      </dgm:t>
    </dgm:pt>
    <dgm:pt modelId="{5E90703B-1919-4D60-BC4D-72F5A607E659}" type="sibTrans" cxnId="{B8D68C78-0311-4CC1-96CD-117DB9455A73}">
      <dgm:prSet/>
      <dgm:spPr/>
      <dgm:t>
        <a:bodyPr/>
        <a:lstStyle/>
        <a:p>
          <a:endParaRPr lang="en-US"/>
        </a:p>
      </dgm:t>
    </dgm:pt>
    <dgm:pt modelId="{C4298C0F-4A80-4E3A-BCFD-E92AC1BB496C}">
      <dgm:prSet custT="1"/>
      <dgm:spPr/>
      <dgm:t>
        <a:bodyPr/>
        <a:lstStyle/>
        <a:p>
          <a:pPr rtl="0"/>
          <a:r>
            <a:rPr lang="en-US" sz="1100" dirty="0" err="1" smtClean="0"/>
            <a:t>Lucio</a:t>
          </a:r>
          <a:r>
            <a:rPr lang="en-US" sz="1100" dirty="0" smtClean="0"/>
            <a:t> </a:t>
          </a:r>
          <a:r>
            <a:rPr lang="en-US" sz="1100" dirty="0" err="1" smtClean="0"/>
            <a:t>Freitas</a:t>
          </a:r>
          <a:r>
            <a:rPr lang="en-US" sz="1100" dirty="0" smtClean="0"/>
            <a:t> Salvador</a:t>
          </a:r>
          <a:endParaRPr lang="en-US" sz="1100" dirty="0"/>
        </a:p>
      </dgm:t>
    </dgm:pt>
    <dgm:pt modelId="{8EF22FF8-1847-4BCC-8408-06F77430846B}" type="parTrans" cxnId="{893D947D-4D23-4623-BD76-3AB18D102B43}">
      <dgm:prSet/>
      <dgm:spPr/>
      <dgm:t>
        <a:bodyPr/>
        <a:lstStyle/>
        <a:p>
          <a:endParaRPr lang="en-US"/>
        </a:p>
      </dgm:t>
    </dgm:pt>
    <dgm:pt modelId="{849FE15F-EC9A-4350-8CA7-EE312F896A84}" type="sibTrans" cxnId="{893D947D-4D23-4623-BD76-3AB18D102B43}">
      <dgm:prSet/>
      <dgm:spPr/>
      <dgm:t>
        <a:bodyPr/>
        <a:lstStyle/>
        <a:p>
          <a:endParaRPr lang="en-US"/>
        </a:p>
      </dgm:t>
    </dgm:pt>
    <dgm:pt modelId="{38CBE8A6-63B7-4F0C-979E-04BC46C8437A}">
      <dgm:prSet custT="1"/>
      <dgm:spPr/>
      <dgm:t>
        <a:bodyPr/>
        <a:lstStyle/>
        <a:p>
          <a:pPr rtl="0"/>
          <a:r>
            <a:rPr lang="en-US" sz="1400" dirty="0" err="1" smtClean="0"/>
            <a:t>Alcido</a:t>
          </a:r>
          <a:r>
            <a:rPr lang="en-US" sz="1400" dirty="0" smtClean="0"/>
            <a:t> L. A. A. </a:t>
          </a:r>
          <a:r>
            <a:rPr lang="en-US" sz="1400" dirty="0" err="1" smtClean="0"/>
            <a:t>GuterresOFC</a:t>
          </a:r>
          <a:r>
            <a:rPr lang="en-US" sz="1400" dirty="0" smtClean="0"/>
            <a:t>. IT</a:t>
          </a:r>
          <a:endParaRPr lang="en-US" sz="1400" dirty="0"/>
        </a:p>
      </dgm:t>
    </dgm:pt>
    <dgm:pt modelId="{BEF4A7B4-85B3-4086-98E9-3CF7220A5AB5}" type="parTrans" cxnId="{D46DD7FB-7756-4527-A780-BFB742E483F4}">
      <dgm:prSet/>
      <dgm:spPr/>
      <dgm:t>
        <a:bodyPr/>
        <a:lstStyle/>
        <a:p>
          <a:endParaRPr lang="en-US"/>
        </a:p>
      </dgm:t>
    </dgm:pt>
    <dgm:pt modelId="{B0463485-F5AD-4665-A47A-34D59EEE3D4B}" type="sibTrans" cxnId="{D46DD7FB-7756-4527-A780-BFB742E483F4}">
      <dgm:prSet/>
      <dgm:spPr/>
      <dgm:t>
        <a:bodyPr/>
        <a:lstStyle/>
        <a:p>
          <a:endParaRPr lang="en-US"/>
        </a:p>
      </dgm:t>
    </dgm:pt>
    <dgm:pt modelId="{4A96FD4E-39D1-46D2-A9B9-58F7C1F6A789}">
      <dgm:prSet custT="1"/>
      <dgm:spPr/>
      <dgm:t>
        <a:bodyPr/>
        <a:lstStyle/>
        <a:p>
          <a:pPr rtl="0"/>
          <a:endParaRPr lang="en-US" sz="1200" dirty="0" smtClean="0"/>
        </a:p>
        <a:p>
          <a:pPr rtl="0"/>
          <a:r>
            <a:rPr lang="en-US" sz="1200" dirty="0" smtClean="0"/>
            <a:t>1. </a:t>
          </a:r>
          <a:r>
            <a:rPr lang="en-US" sz="1200" dirty="0" err="1" smtClean="0"/>
            <a:t>Libania</a:t>
          </a:r>
          <a:r>
            <a:rPr lang="en-US" sz="1200" dirty="0" smtClean="0"/>
            <a:t> Xavier</a:t>
          </a:r>
        </a:p>
        <a:p>
          <a:pPr rtl="0"/>
          <a:r>
            <a:rPr lang="en-US" sz="1200" dirty="0" smtClean="0"/>
            <a:t>2. Cristina </a:t>
          </a:r>
        </a:p>
        <a:p>
          <a:pPr rtl="0"/>
          <a:r>
            <a:rPr lang="en-US" sz="1200" dirty="0" smtClean="0"/>
            <a:t>OPRADOR SISTEMA</a:t>
          </a:r>
          <a:endParaRPr lang="en-US" sz="1200" dirty="0"/>
        </a:p>
      </dgm:t>
    </dgm:pt>
    <dgm:pt modelId="{73F89C25-390E-4AEB-B954-D8929C40F967}" type="parTrans" cxnId="{614B670E-B802-41C0-9F89-1C75BD9ECE04}">
      <dgm:prSet/>
      <dgm:spPr/>
      <dgm:t>
        <a:bodyPr/>
        <a:lstStyle/>
        <a:p>
          <a:endParaRPr lang="en-US"/>
        </a:p>
      </dgm:t>
    </dgm:pt>
    <dgm:pt modelId="{89746ACF-30F9-4344-9E1F-F9630D74A737}" type="sibTrans" cxnId="{614B670E-B802-41C0-9F89-1C75BD9ECE04}">
      <dgm:prSet/>
      <dgm:spPr/>
      <dgm:t>
        <a:bodyPr/>
        <a:lstStyle/>
        <a:p>
          <a:endParaRPr lang="en-US"/>
        </a:p>
      </dgm:t>
    </dgm:pt>
    <dgm:pt modelId="{7AFDF124-FEB9-4A4F-A572-7938F160D7C2}">
      <dgm:prSet custT="1"/>
      <dgm:spPr/>
      <dgm:t>
        <a:bodyPr/>
        <a:lstStyle/>
        <a:p>
          <a:pPr rtl="0"/>
          <a:r>
            <a:rPr lang="en-US" sz="1400" dirty="0" smtClean="0"/>
            <a:t>Jose Pereira</a:t>
          </a:r>
        </a:p>
        <a:p>
          <a:pPr rtl="0"/>
          <a:r>
            <a:rPr lang="en-US" sz="1400" dirty="0" smtClean="0"/>
            <a:t>OFC. LOGISTIK</a:t>
          </a:r>
          <a:endParaRPr lang="en-US" sz="1400" dirty="0"/>
        </a:p>
      </dgm:t>
    </dgm:pt>
    <dgm:pt modelId="{4CC64138-A0E9-4EC6-81DE-B33918CEDBA2}" type="parTrans" cxnId="{A9A2F63A-BA0C-4D5B-B5B8-D1E744A9074F}">
      <dgm:prSet/>
      <dgm:spPr/>
      <dgm:t>
        <a:bodyPr/>
        <a:lstStyle/>
        <a:p>
          <a:endParaRPr lang="en-US"/>
        </a:p>
      </dgm:t>
    </dgm:pt>
    <dgm:pt modelId="{9B7BD79C-1647-4D47-8670-67697DE70242}" type="sibTrans" cxnId="{A9A2F63A-BA0C-4D5B-B5B8-D1E744A9074F}">
      <dgm:prSet/>
      <dgm:spPr/>
      <dgm:t>
        <a:bodyPr/>
        <a:lstStyle/>
        <a:p>
          <a:endParaRPr lang="en-US"/>
        </a:p>
      </dgm:t>
    </dgm:pt>
    <dgm:pt modelId="{738C3E3A-2FE2-4247-91D4-725761890A79}">
      <dgm:prSet custT="1"/>
      <dgm:spPr/>
      <dgm:t>
        <a:bodyPr/>
        <a:lstStyle/>
        <a:p>
          <a:pPr rtl="0"/>
          <a:r>
            <a:rPr lang="en-US" sz="1400" dirty="0" smtClean="0"/>
            <a:t>MOTORISTA 2</a:t>
          </a:r>
          <a:endParaRPr lang="en-US" sz="1400" dirty="0"/>
        </a:p>
      </dgm:t>
    </dgm:pt>
    <dgm:pt modelId="{7BAABA21-D982-4301-8D4A-7D18CBDAC402}" type="parTrans" cxnId="{F090E027-0EAC-4D15-9CFD-944D479520D7}">
      <dgm:prSet/>
      <dgm:spPr/>
      <dgm:t>
        <a:bodyPr/>
        <a:lstStyle/>
        <a:p>
          <a:endParaRPr lang="en-US"/>
        </a:p>
      </dgm:t>
    </dgm:pt>
    <dgm:pt modelId="{57EB4DC5-A881-48D2-84C3-32FD3384E6D2}" type="sibTrans" cxnId="{F090E027-0EAC-4D15-9CFD-944D479520D7}">
      <dgm:prSet/>
      <dgm:spPr/>
      <dgm:t>
        <a:bodyPr/>
        <a:lstStyle/>
        <a:p>
          <a:endParaRPr lang="en-US"/>
        </a:p>
      </dgm:t>
    </dgm:pt>
    <dgm:pt modelId="{61F69736-627C-4608-A4F3-A325E60547D0}">
      <dgm:prSet custT="1"/>
      <dgm:spPr/>
      <dgm:t>
        <a:bodyPr/>
        <a:lstStyle/>
        <a:p>
          <a:pPr rtl="0"/>
          <a:r>
            <a:rPr lang="en-US" sz="1400" dirty="0" smtClean="0"/>
            <a:t>LIMPEZADOR 1</a:t>
          </a:r>
          <a:endParaRPr lang="en-US" sz="1400" dirty="0"/>
        </a:p>
      </dgm:t>
    </dgm:pt>
    <dgm:pt modelId="{47A29B34-250A-4143-9AC6-50416679AEC4}" type="parTrans" cxnId="{60E399DC-4F46-4F49-9E11-644FD586411B}">
      <dgm:prSet/>
      <dgm:spPr/>
      <dgm:t>
        <a:bodyPr/>
        <a:lstStyle/>
        <a:p>
          <a:endParaRPr lang="en-US"/>
        </a:p>
      </dgm:t>
    </dgm:pt>
    <dgm:pt modelId="{C787DDA8-C132-4999-A10D-4E6253308F29}" type="sibTrans" cxnId="{60E399DC-4F46-4F49-9E11-644FD586411B}">
      <dgm:prSet/>
      <dgm:spPr/>
      <dgm:t>
        <a:bodyPr/>
        <a:lstStyle/>
        <a:p>
          <a:endParaRPr lang="en-US"/>
        </a:p>
      </dgm:t>
    </dgm:pt>
    <dgm:pt modelId="{BB1A855B-D952-4EDD-9E4F-6EB6B99F5021}">
      <dgm:prSet/>
      <dgm:spPr/>
      <dgm:t>
        <a:bodyPr/>
        <a:lstStyle/>
        <a:p>
          <a:pPr rtl="0"/>
          <a:r>
            <a:rPr lang="en-US" dirty="0" err="1" smtClean="0"/>
            <a:t>Natividade</a:t>
          </a:r>
          <a:r>
            <a:rPr lang="en-US" dirty="0" smtClean="0"/>
            <a:t> </a:t>
          </a:r>
          <a:r>
            <a:rPr lang="en-US" dirty="0" err="1" smtClean="0"/>
            <a:t>Freitas</a:t>
          </a:r>
          <a:r>
            <a:rPr lang="en-US" dirty="0" smtClean="0"/>
            <a:t> </a:t>
          </a:r>
          <a:r>
            <a:rPr lang="en-US" dirty="0" err="1" smtClean="0"/>
            <a:t>Guterres</a:t>
          </a:r>
          <a:endParaRPr lang="en-US" dirty="0"/>
        </a:p>
      </dgm:t>
    </dgm:pt>
    <dgm:pt modelId="{6EB5BBB9-1A38-48DD-99A1-5E98F65B81BA}" type="parTrans" cxnId="{9FFDFB1F-15C3-4ACA-9526-69193FE5026B}">
      <dgm:prSet/>
      <dgm:spPr/>
      <dgm:t>
        <a:bodyPr/>
        <a:lstStyle/>
        <a:p>
          <a:endParaRPr lang="en-US"/>
        </a:p>
      </dgm:t>
    </dgm:pt>
    <dgm:pt modelId="{4DB42E38-D07A-4C2F-96EA-31FA5A0F921E}" type="sibTrans" cxnId="{9FFDFB1F-15C3-4ACA-9526-69193FE5026B}">
      <dgm:prSet/>
      <dgm:spPr/>
      <dgm:t>
        <a:bodyPr/>
        <a:lstStyle/>
        <a:p>
          <a:endParaRPr lang="en-US"/>
        </a:p>
      </dgm:t>
    </dgm:pt>
    <dgm:pt modelId="{F31A6310-EC24-4FBC-9DDE-8C38BD5A2735}">
      <dgm:prSet/>
      <dgm:spPr/>
      <dgm:t>
        <a:bodyPr/>
        <a:lstStyle/>
        <a:p>
          <a:pPr rtl="0"/>
          <a:endParaRPr lang="en-US" dirty="0"/>
        </a:p>
      </dgm:t>
    </dgm:pt>
    <dgm:pt modelId="{DB31477F-9531-4D43-94EE-A9588AB9E671}" type="parTrans" cxnId="{B9D77DEF-2BAD-411A-A4D7-46BEC477C215}">
      <dgm:prSet/>
      <dgm:spPr/>
      <dgm:t>
        <a:bodyPr/>
        <a:lstStyle/>
        <a:p>
          <a:endParaRPr lang="en-US"/>
        </a:p>
      </dgm:t>
    </dgm:pt>
    <dgm:pt modelId="{5E4E8935-8532-4CF9-9E25-392B65AA751C}" type="sibTrans" cxnId="{B9D77DEF-2BAD-411A-A4D7-46BEC477C215}">
      <dgm:prSet/>
      <dgm:spPr/>
      <dgm:t>
        <a:bodyPr/>
        <a:lstStyle/>
        <a:p>
          <a:endParaRPr lang="en-US"/>
        </a:p>
      </dgm:t>
    </dgm:pt>
    <dgm:pt modelId="{BDB9FAD5-21FD-4F29-99E2-145344A3DE04}">
      <dgm:prSet/>
      <dgm:spPr/>
      <dgm:t>
        <a:bodyPr/>
        <a:lstStyle/>
        <a:p>
          <a:pPr rtl="0"/>
          <a:r>
            <a:rPr lang="en-US" dirty="0" smtClean="0"/>
            <a:t>OFC. ED. VOTANTES</a:t>
          </a:r>
          <a:endParaRPr lang="en-US" dirty="0"/>
        </a:p>
      </dgm:t>
    </dgm:pt>
    <dgm:pt modelId="{D8BC4AF2-63BF-40AE-A8E2-CD055368BFEB}" type="parTrans" cxnId="{9632E485-D84D-41A9-BAC1-58CBC76468E5}">
      <dgm:prSet/>
      <dgm:spPr/>
      <dgm:t>
        <a:bodyPr/>
        <a:lstStyle/>
        <a:p>
          <a:endParaRPr lang="en-US"/>
        </a:p>
      </dgm:t>
    </dgm:pt>
    <dgm:pt modelId="{0DBC5E90-22F7-46B1-8DF1-9428314D9B12}" type="sibTrans" cxnId="{9632E485-D84D-41A9-BAC1-58CBC76468E5}">
      <dgm:prSet/>
      <dgm:spPr/>
      <dgm:t>
        <a:bodyPr/>
        <a:lstStyle/>
        <a:p>
          <a:endParaRPr lang="en-US"/>
        </a:p>
      </dgm:t>
    </dgm:pt>
    <dgm:pt modelId="{D37E85FE-EDA3-4861-B982-DCCA6CE9A91F}" type="pres">
      <dgm:prSet presAssocID="{137794E1-A359-4006-BDCB-E0A91B45032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931B892-D662-484B-9A49-ACEA53BC7BF8}" type="pres">
      <dgm:prSet presAssocID="{04B8B391-6F65-4F5F-9C45-F8D13E527E08}" presName="hierRoot1" presStyleCnt="0">
        <dgm:presLayoutVars>
          <dgm:hierBranch val="init"/>
        </dgm:presLayoutVars>
      </dgm:prSet>
      <dgm:spPr/>
    </dgm:pt>
    <dgm:pt modelId="{5B1101FA-EA28-47A4-B723-724BD3E14034}" type="pres">
      <dgm:prSet presAssocID="{04B8B391-6F65-4F5F-9C45-F8D13E527E08}" presName="rootComposite1" presStyleCnt="0"/>
      <dgm:spPr/>
    </dgm:pt>
    <dgm:pt modelId="{44AE9AE5-EFD4-4488-AB36-3C09DE47C97C}" type="pres">
      <dgm:prSet presAssocID="{04B8B391-6F65-4F5F-9C45-F8D13E527E08}" presName="rootText1" presStyleLbl="node0" presStyleIdx="0" presStyleCnt="2" custScaleY="39484" custLinFactNeighborY="-58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B23C07-D74B-4D85-A189-E6C38A3AB45F}" type="pres">
      <dgm:prSet presAssocID="{04B8B391-6F65-4F5F-9C45-F8D13E527E08}" presName="rootConnector1" presStyleLbl="node1" presStyleIdx="0" presStyleCnt="0"/>
      <dgm:spPr/>
      <dgm:t>
        <a:bodyPr/>
        <a:lstStyle/>
        <a:p>
          <a:endParaRPr lang="en-US"/>
        </a:p>
      </dgm:t>
    </dgm:pt>
    <dgm:pt modelId="{22396EE3-9B40-4F52-879F-3E146979636B}" type="pres">
      <dgm:prSet presAssocID="{04B8B391-6F65-4F5F-9C45-F8D13E527E08}" presName="hierChild2" presStyleCnt="0"/>
      <dgm:spPr/>
    </dgm:pt>
    <dgm:pt modelId="{68C28A09-6FE5-44CF-AC7D-18512A8DEBD4}" type="pres">
      <dgm:prSet presAssocID="{CDCDE148-1FE4-4402-8671-FE34B5530153}" presName="Name37" presStyleLbl="parChTrans1D2" presStyleIdx="0" presStyleCnt="6"/>
      <dgm:spPr/>
      <dgm:t>
        <a:bodyPr/>
        <a:lstStyle/>
        <a:p>
          <a:endParaRPr lang="en-US"/>
        </a:p>
      </dgm:t>
    </dgm:pt>
    <dgm:pt modelId="{8E3F5626-4DBC-46E2-B222-729E694E0178}" type="pres">
      <dgm:prSet presAssocID="{E5AA7F16-1DB4-4979-8CE2-994DEE947AB5}" presName="hierRoot2" presStyleCnt="0">
        <dgm:presLayoutVars>
          <dgm:hierBranch val="init"/>
        </dgm:presLayoutVars>
      </dgm:prSet>
      <dgm:spPr/>
    </dgm:pt>
    <dgm:pt modelId="{E254C0A1-F8CE-4805-A914-3C7032875DDA}" type="pres">
      <dgm:prSet presAssocID="{E5AA7F16-1DB4-4979-8CE2-994DEE947AB5}" presName="rootComposite" presStyleCnt="0"/>
      <dgm:spPr/>
    </dgm:pt>
    <dgm:pt modelId="{96A571CA-A1F5-49A0-9B96-1FCAA6779E63}" type="pres">
      <dgm:prSet presAssocID="{E5AA7F16-1DB4-4979-8CE2-994DEE947AB5}" presName="rootText" presStyleLbl="node2" presStyleIdx="0" presStyleCnt="6" custScaleX="114304" custScaleY="42250" custLinFactX="21338" custLinFactNeighborX="100000" custLinFactNeighborY="306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2502A53-4BFC-4A2D-8EA5-B48BDA9016E7}" type="pres">
      <dgm:prSet presAssocID="{E5AA7F16-1DB4-4979-8CE2-994DEE947AB5}" presName="rootConnector" presStyleLbl="node2" presStyleIdx="0" presStyleCnt="6"/>
      <dgm:spPr/>
      <dgm:t>
        <a:bodyPr/>
        <a:lstStyle/>
        <a:p>
          <a:endParaRPr lang="en-US"/>
        </a:p>
      </dgm:t>
    </dgm:pt>
    <dgm:pt modelId="{78E397F0-792B-4988-9452-2FA1443AF52B}" type="pres">
      <dgm:prSet presAssocID="{E5AA7F16-1DB4-4979-8CE2-994DEE947AB5}" presName="hierChild4" presStyleCnt="0"/>
      <dgm:spPr/>
    </dgm:pt>
    <dgm:pt modelId="{7603AF31-4B3D-4CA5-B422-6C2FD43BBFC9}" type="pres">
      <dgm:prSet presAssocID="{E5AA7F16-1DB4-4979-8CE2-994DEE947AB5}" presName="hierChild5" presStyleCnt="0"/>
      <dgm:spPr/>
    </dgm:pt>
    <dgm:pt modelId="{5CD77076-953A-4440-AA47-D7781FE777C1}" type="pres">
      <dgm:prSet presAssocID="{DB31477F-9531-4D43-94EE-A9588AB9E671}" presName="Name37" presStyleLbl="parChTrans1D2" presStyleIdx="1" presStyleCnt="6"/>
      <dgm:spPr/>
      <dgm:t>
        <a:bodyPr/>
        <a:lstStyle/>
        <a:p>
          <a:endParaRPr lang="en-US"/>
        </a:p>
      </dgm:t>
    </dgm:pt>
    <dgm:pt modelId="{4DF02ADE-A58C-461A-839A-6C9825A317D5}" type="pres">
      <dgm:prSet presAssocID="{F31A6310-EC24-4FBC-9DDE-8C38BD5A2735}" presName="hierRoot2" presStyleCnt="0">
        <dgm:presLayoutVars>
          <dgm:hierBranch val="init"/>
        </dgm:presLayoutVars>
      </dgm:prSet>
      <dgm:spPr/>
    </dgm:pt>
    <dgm:pt modelId="{C9FE8A1B-ACF0-4F98-97E8-C221765E0073}" type="pres">
      <dgm:prSet presAssocID="{F31A6310-EC24-4FBC-9DDE-8C38BD5A2735}" presName="rootComposite" presStyleCnt="0"/>
      <dgm:spPr/>
    </dgm:pt>
    <dgm:pt modelId="{B9A2A16F-0DD2-4A0E-AC19-33D13D2BA097}" type="pres">
      <dgm:prSet presAssocID="{F31A6310-EC24-4FBC-9DDE-8C38BD5A2735}" presName="rootText" presStyleLbl="node2" presStyleIdx="1" presStyleCnt="6" custScaleY="312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926183-1017-431C-921F-273B3074CF74}" type="pres">
      <dgm:prSet presAssocID="{F31A6310-EC24-4FBC-9DDE-8C38BD5A2735}" presName="rootConnector" presStyleLbl="node2" presStyleIdx="1" presStyleCnt="6"/>
      <dgm:spPr/>
      <dgm:t>
        <a:bodyPr/>
        <a:lstStyle/>
        <a:p>
          <a:endParaRPr lang="en-US"/>
        </a:p>
      </dgm:t>
    </dgm:pt>
    <dgm:pt modelId="{3C21A9B8-69D6-4156-8498-5D600B110259}" type="pres">
      <dgm:prSet presAssocID="{F31A6310-EC24-4FBC-9DDE-8C38BD5A2735}" presName="hierChild4" presStyleCnt="0"/>
      <dgm:spPr/>
    </dgm:pt>
    <dgm:pt modelId="{47C8BDA3-CED2-4921-AE52-CA306734293C}" type="pres">
      <dgm:prSet presAssocID="{F31A6310-EC24-4FBC-9DDE-8C38BD5A2735}" presName="hierChild5" presStyleCnt="0"/>
      <dgm:spPr/>
    </dgm:pt>
    <dgm:pt modelId="{739CC7B0-3A7F-4AB1-BE0B-5AAFDCBDD97D}" type="pres">
      <dgm:prSet presAssocID="{8EF22FF8-1847-4BCC-8408-06F77430846B}" presName="Name37" presStyleLbl="parChTrans1D2" presStyleIdx="2" presStyleCnt="6"/>
      <dgm:spPr/>
      <dgm:t>
        <a:bodyPr/>
        <a:lstStyle/>
        <a:p>
          <a:endParaRPr lang="en-US"/>
        </a:p>
      </dgm:t>
    </dgm:pt>
    <dgm:pt modelId="{B8CD908F-2E77-43F6-AB4E-8D9D4B92306E}" type="pres">
      <dgm:prSet presAssocID="{C4298C0F-4A80-4E3A-BCFD-E92AC1BB496C}" presName="hierRoot2" presStyleCnt="0">
        <dgm:presLayoutVars>
          <dgm:hierBranch val="init"/>
        </dgm:presLayoutVars>
      </dgm:prSet>
      <dgm:spPr/>
    </dgm:pt>
    <dgm:pt modelId="{553B5111-B5F9-4416-A000-59C71ACBAC29}" type="pres">
      <dgm:prSet presAssocID="{C4298C0F-4A80-4E3A-BCFD-E92AC1BB496C}" presName="rootComposite" presStyleCnt="0"/>
      <dgm:spPr/>
    </dgm:pt>
    <dgm:pt modelId="{197E6AD4-BB0F-4E04-9FCE-74C5E89001B0}" type="pres">
      <dgm:prSet presAssocID="{C4298C0F-4A80-4E3A-BCFD-E92AC1BB496C}" presName="rootText" presStyleLbl="node2" presStyleIdx="2" presStyleCnt="6" custScaleY="33158" custLinFactNeighborX="563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B67D166-82FD-47B1-923D-DC0949E4D9DE}" type="pres">
      <dgm:prSet presAssocID="{C4298C0F-4A80-4E3A-BCFD-E92AC1BB496C}" presName="rootConnector" presStyleLbl="node2" presStyleIdx="2" presStyleCnt="6"/>
      <dgm:spPr/>
      <dgm:t>
        <a:bodyPr/>
        <a:lstStyle/>
        <a:p>
          <a:endParaRPr lang="en-US"/>
        </a:p>
      </dgm:t>
    </dgm:pt>
    <dgm:pt modelId="{9E07848E-66EC-461A-AB6D-EF52507DD681}" type="pres">
      <dgm:prSet presAssocID="{C4298C0F-4A80-4E3A-BCFD-E92AC1BB496C}" presName="hierChild4" presStyleCnt="0"/>
      <dgm:spPr/>
    </dgm:pt>
    <dgm:pt modelId="{47A2BED4-0974-4306-9CE6-9EDC23790F3B}" type="pres">
      <dgm:prSet presAssocID="{C4298C0F-4A80-4E3A-BCFD-E92AC1BB496C}" presName="hierChild5" presStyleCnt="0"/>
      <dgm:spPr/>
    </dgm:pt>
    <dgm:pt modelId="{0EECA835-5A8B-4FB5-976C-974D5C06514F}" type="pres">
      <dgm:prSet presAssocID="{D8BC4AF2-63BF-40AE-A8E2-CD055368BFEB}" presName="Name37" presStyleLbl="parChTrans1D2" presStyleIdx="3" presStyleCnt="6"/>
      <dgm:spPr/>
      <dgm:t>
        <a:bodyPr/>
        <a:lstStyle/>
        <a:p>
          <a:endParaRPr lang="en-US"/>
        </a:p>
      </dgm:t>
    </dgm:pt>
    <dgm:pt modelId="{DEA6644A-02E9-468E-8909-8026048B4F36}" type="pres">
      <dgm:prSet presAssocID="{BDB9FAD5-21FD-4F29-99E2-145344A3DE04}" presName="hierRoot2" presStyleCnt="0">
        <dgm:presLayoutVars>
          <dgm:hierBranch val="init"/>
        </dgm:presLayoutVars>
      </dgm:prSet>
      <dgm:spPr/>
    </dgm:pt>
    <dgm:pt modelId="{8F4DB3A6-76B3-4A02-81E0-F0DEB26B46CF}" type="pres">
      <dgm:prSet presAssocID="{BDB9FAD5-21FD-4F29-99E2-145344A3DE04}" presName="rootComposite" presStyleCnt="0"/>
      <dgm:spPr/>
    </dgm:pt>
    <dgm:pt modelId="{8C5AB0F5-6584-48BF-A8C6-F8358B9871AA}" type="pres">
      <dgm:prSet presAssocID="{BDB9FAD5-21FD-4F29-99E2-145344A3DE04}" presName="rootText" presStyleLbl="node2" presStyleIdx="3" presStyleCnt="6" custScaleY="33158" custLinFactNeighborX="-63585" custLinFactNeighborY="350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53A7FE-0A45-4082-B36B-C18330303219}" type="pres">
      <dgm:prSet presAssocID="{BDB9FAD5-21FD-4F29-99E2-145344A3DE04}" presName="rootConnector" presStyleLbl="node2" presStyleIdx="3" presStyleCnt="6"/>
      <dgm:spPr/>
      <dgm:t>
        <a:bodyPr/>
        <a:lstStyle/>
        <a:p>
          <a:endParaRPr lang="en-US"/>
        </a:p>
      </dgm:t>
    </dgm:pt>
    <dgm:pt modelId="{E66EEE54-3C0F-46F3-9093-2D0E52064213}" type="pres">
      <dgm:prSet presAssocID="{BDB9FAD5-21FD-4F29-99E2-145344A3DE04}" presName="hierChild4" presStyleCnt="0"/>
      <dgm:spPr/>
    </dgm:pt>
    <dgm:pt modelId="{30A29135-F51B-44B7-ABF2-206782A8E722}" type="pres">
      <dgm:prSet presAssocID="{BDB9FAD5-21FD-4F29-99E2-145344A3DE04}" presName="hierChild5" presStyleCnt="0"/>
      <dgm:spPr/>
    </dgm:pt>
    <dgm:pt modelId="{C6E40ABA-F200-4360-98A3-5C7690B9FE81}" type="pres">
      <dgm:prSet presAssocID="{BEF4A7B4-85B3-4086-98E9-3CF7220A5AB5}" presName="Name37" presStyleLbl="parChTrans1D2" presStyleIdx="4" presStyleCnt="6"/>
      <dgm:spPr/>
      <dgm:t>
        <a:bodyPr/>
        <a:lstStyle/>
        <a:p>
          <a:endParaRPr lang="en-US"/>
        </a:p>
      </dgm:t>
    </dgm:pt>
    <dgm:pt modelId="{9047DE57-72D3-4CD5-BD54-3603F98FD7B7}" type="pres">
      <dgm:prSet presAssocID="{38CBE8A6-63B7-4F0C-979E-04BC46C8437A}" presName="hierRoot2" presStyleCnt="0">
        <dgm:presLayoutVars>
          <dgm:hierBranch val="init"/>
        </dgm:presLayoutVars>
      </dgm:prSet>
      <dgm:spPr/>
    </dgm:pt>
    <dgm:pt modelId="{DFEE5005-AB83-4822-9DE4-3F97F3BB77C4}" type="pres">
      <dgm:prSet presAssocID="{38CBE8A6-63B7-4F0C-979E-04BC46C8437A}" presName="rootComposite" presStyleCnt="0"/>
      <dgm:spPr/>
    </dgm:pt>
    <dgm:pt modelId="{70ED264F-EA0D-4989-8A58-EE6BB1FAB49E}" type="pres">
      <dgm:prSet presAssocID="{38CBE8A6-63B7-4F0C-979E-04BC46C8437A}" presName="rootText" presStyleLbl="node2" presStyleIdx="4" presStyleCnt="6" custScaleY="606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BC61BB-E7E9-42C6-BE5B-A2AFCE3A6FF3}" type="pres">
      <dgm:prSet presAssocID="{38CBE8A6-63B7-4F0C-979E-04BC46C8437A}" presName="rootConnector" presStyleLbl="node2" presStyleIdx="4" presStyleCnt="6"/>
      <dgm:spPr/>
      <dgm:t>
        <a:bodyPr/>
        <a:lstStyle/>
        <a:p>
          <a:endParaRPr lang="en-US"/>
        </a:p>
      </dgm:t>
    </dgm:pt>
    <dgm:pt modelId="{4059CB37-4589-4FE7-94F0-5E8806D6FE02}" type="pres">
      <dgm:prSet presAssocID="{38CBE8A6-63B7-4F0C-979E-04BC46C8437A}" presName="hierChild4" presStyleCnt="0"/>
      <dgm:spPr/>
    </dgm:pt>
    <dgm:pt modelId="{140F0C13-17BA-4942-ADB3-B4F283C3C026}" type="pres">
      <dgm:prSet presAssocID="{73F89C25-390E-4AEB-B954-D8929C40F967}" presName="Name37" presStyleLbl="parChTrans1D3" presStyleIdx="0" presStyleCnt="2"/>
      <dgm:spPr/>
      <dgm:t>
        <a:bodyPr/>
        <a:lstStyle/>
        <a:p>
          <a:endParaRPr lang="en-US"/>
        </a:p>
      </dgm:t>
    </dgm:pt>
    <dgm:pt modelId="{FD16CEB1-B463-45B0-A759-CFC07CA37DC9}" type="pres">
      <dgm:prSet presAssocID="{4A96FD4E-39D1-46D2-A9B9-58F7C1F6A789}" presName="hierRoot2" presStyleCnt="0">
        <dgm:presLayoutVars>
          <dgm:hierBranch val="init"/>
        </dgm:presLayoutVars>
      </dgm:prSet>
      <dgm:spPr/>
    </dgm:pt>
    <dgm:pt modelId="{A2D3C902-B67F-4EFD-A3DF-B69AF5544F07}" type="pres">
      <dgm:prSet presAssocID="{4A96FD4E-39D1-46D2-A9B9-58F7C1F6A789}" presName="rootComposite" presStyleCnt="0"/>
      <dgm:spPr/>
    </dgm:pt>
    <dgm:pt modelId="{FA5F3593-7A64-4F41-A7C5-4256CE79CD57}" type="pres">
      <dgm:prSet presAssocID="{4A96FD4E-39D1-46D2-A9B9-58F7C1F6A789}" presName="rootText" presStyleLbl="node3" presStyleIdx="0" presStyleCnt="2" custScaleY="13840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A085FF2-32D9-4CB2-921E-45300AE31F07}" type="pres">
      <dgm:prSet presAssocID="{4A96FD4E-39D1-46D2-A9B9-58F7C1F6A789}" presName="rootConnector" presStyleLbl="node3" presStyleIdx="0" presStyleCnt="2"/>
      <dgm:spPr/>
      <dgm:t>
        <a:bodyPr/>
        <a:lstStyle/>
        <a:p>
          <a:endParaRPr lang="en-US"/>
        </a:p>
      </dgm:t>
    </dgm:pt>
    <dgm:pt modelId="{6D36F788-4D1E-4AF3-8441-2D93B5CD1F52}" type="pres">
      <dgm:prSet presAssocID="{4A96FD4E-39D1-46D2-A9B9-58F7C1F6A789}" presName="hierChild4" presStyleCnt="0"/>
      <dgm:spPr/>
    </dgm:pt>
    <dgm:pt modelId="{037277D8-2DCA-472D-9C54-D2D0018A3BDF}" type="pres">
      <dgm:prSet presAssocID="{4A96FD4E-39D1-46D2-A9B9-58F7C1F6A789}" presName="hierChild5" presStyleCnt="0"/>
      <dgm:spPr/>
    </dgm:pt>
    <dgm:pt modelId="{46E4F1D2-ABE1-499A-AB24-E3EA6E2CF8CF}" type="pres">
      <dgm:prSet presAssocID="{38CBE8A6-63B7-4F0C-979E-04BC46C8437A}" presName="hierChild5" presStyleCnt="0"/>
      <dgm:spPr/>
    </dgm:pt>
    <dgm:pt modelId="{D96F2143-AE11-4F1C-BE7E-F78A61E9C051}" type="pres">
      <dgm:prSet presAssocID="{4CC64138-A0E9-4EC6-81DE-B33918CEDBA2}" presName="Name37" presStyleLbl="parChTrans1D2" presStyleIdx="5" presStyleCnt="6"/>
      <dgm:spPr/>
      <dgm:t>
        <a:bodyPr/>
        <a:lstStyle/>
        <a:p>
          <a:endParaRPr lang="en-US"/>
        </a:p>
      </dgm:t>
    </dgm:pt>
    <dgm:pt modelId="{99CC9BB8-E60C-4C6C-93AA-A4A212EDA4D4}" type="pres">
      <dgm:prSet presAssocID="{7AFDF124-FEB9-4A4F-A572-7938F160D7C2}" presName="hierRoot2" presStyleCnt="0">
        <dgm:presLayoutVars>
          <dgm:hierBranch val="init"/>
        </dgm:presLayoutVars>
      </dgm:prSet>
      <dgm:spPr/>
    </dgm:pt>
    <dgm:pt modelId="{FAA6EA7D-BC3B-434E-B160-728D87081A3C}" type="pres">
      <dgm:prSet presAssocID="{7AFDF124-FEB9-4A4F-A572-7938F160D7C2}" presName="rootComposite" presStyleCnt="0"/>
      <dgm:spPr/>
    </dgm:pt>
    <dgm:pt modelId="{929873C8-D42E-408C-B392-795E25CE4571}" type="pres">
      <dgm:prSet presAssocID="{7AFDF124-FEB9-4A4F-A572-7938F160D7C2}" presName="rootText" presStyleLbl="node2" presStyleIdx="5" presStyleCnt="6" custScaleY="7223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A530E81-194A-4817-8C5B-5C1B33D8C8A1}" type="pres">
      <dgm:prSet presAssocID="{7AFDF124-FEB9-4A4F-A572-7938F160D7C2}" presName="rootConnector" presStyleLbl="node2" presStyleIdx="5" presStyleCnt="6"/>
      <dgm:spPr/>
      <dgm:t>
        <a:bodyPr/>
        <a:lstStyle/>
        <a:p>
          <a:endParaRPr lang="en-US"/>
        </a:p>
      </dgm:t>
    </dgm:pt>
    <dgm:pt modelId="{5D480934-7A6D-45C1-BD7C-A52F873DDD4C}" type="pres">
      <dgm:prSet presAssocID="{7AFDF124-FEB9-4A4F-A572-7938F160D7C2}" presName="hierChild4" presStyleCnt="0"/>
      <dgm:spPr/>
    </dgm:pt>
    <dgm:pt modelId="{674EC2B0-C1C8-4940-A24E-4207A7767D7C}" type="pres">
      <dgm:prSet presAssocID="{7BAABA21-D982-4301-8D4A-7D18CBDAC402}" presName="Name37" presStyleLbl="parChTrans1D3" presStyleIdx="1" presStyleCnt="2"/>
      <dgm:spPr/>
      <dgm:t>
        <a:bodyPr/>
        <a:lstStyle/>
        <a:p>
          <a:endParaRPr lang="en-US"/>
        </a:p>
      </dgm:t>
    </dgm:pt>
    <dgm:pt modelId="{B5FCF7D0-7550-4C75-AD3C-2CF356DD8A6D}" type="pres">
      <dgm:prSet presAssocID="{738C3E3A-2FE2-4247-91D4-725761890A79}" presName="hierRoot2" presStyleCnt="0">
        <dgm:presLayoutVars>
          <dgm:hierBranch val="init"/>
        </dgm:presLayoutVars>
      </dgm:prSet>
      <dgm:spPr/>
    </dgm:pt>
    <dgm:pt modelId="{B91267F4-102C-4A71-8A54-75B2AEF53029}" type="pres">
      <dgm:prSet presAssocID="{738C3E3A-2FE2-4247-91D4-725761890A79}" presName="rootComposite" presStyleCnt="0"/>
      <dgm:spPr/>
    </dgm:pt>
    <dgm:pt modelId="{59ECD99E-232A-4928-8B71-C43F2CB89614}" type="pres">
      <dgm:prSet presAssocID="{738C3E3A-2FE2-4247-91D4-725761890A79}" presName="rootText" presStyleLbl="node3" presStyleIdx="1" presStyleCnt="2" custScaleY="299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20EEC26-507D-4F1F-B499-1B24A6513898}" type="pres">
      <dgm:prSet presAssocID="{738C3E3A-2FE2-4247-91D4-725761890A79}" presName="rootConnector" presStyleLbl="node3" presStyleIdx="1" presStyleCnt="2"/>
      <dgm:spPr/>
      <dgm:t>
        <a:bodyPr/>
        <a:lstStyle/>
        <a:p>
          <a:endParaRPr lang="en-US"/>
        </a:p>
      </dgm:t>
    </dgm:pt>
    <dgm:pt modelId="{3B7792B6-D4ED-40C7-A7E6-78F62A652EA7}" type="pres">
      <dgm:prSet presAssocID="{738C3E3A-2FE2-4247-91D4-725761890A79}" presName="hierChild4" presStyleCnt="0"/>
      <dgm:spPr/>
    </dgm:pt>
    <dgm:pt modelId="{FBF942A7-BE25-43A4-A5F5-F3116D4249A2}" type="pres">
      <dgm:prSet presAssocID="{47A29B34-250A-4143-9AC6-50416679AEC4}" presName="Name37" presStyleLbl="parChTrans1D4" presStyleIdx="0" presStyleCnt="1"/>
      <dgm:spPr/>
      <dgm:t>
        <a:bodyPr/>
        <a:lstStyle/>
        <a:p>
          <a:endParaRPr lang="en-US"/>
        </a:p>
      </dgm:t>
    </dgm:pt>
    <dgm:pt modelId="{ACB16A69-B265-46B0-97A3-FE1ECAB359C5}" type="pres">
      <dgm:prSet presAssocID="{61F69736-627C-4608-A4F3-A325E60547D0}" presName="hierRoot2" presStyleCnt="0">
        <dgm:presLayoutVars>
          <dgm:hierBranch val="init"/>
        </dgm:presLayoutVars>
      </dgm:prSet>
      <dgm:spPr/>
    </dgm:pt>
    <dgm:pt modelId="{75F7216F-AAE9-44D3-AA4E-E19604A62FF2}" type="pres">
      <dgm:prSet presAssocID="{61F69736-627C-4608-A4F3-A325E60547D0}" presName="rootComposite" presStyleCnt="0"/>
      <dgm:spPr/>
    </dgm:pt>
    <dgm:pt modelId="{1629A0D5-9D79-4673-BD90-676E6711FE13}" type="pres">
      <dgm:prSet presAssocID="{61F69736-627C-4608-A4F3-A325E60547D0}" presName="rootText" presStyleLbl="node4" presStyleIdx="0" presStyleCnt="1" custScaleY="328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134D6F-CF62-4829-99E8-8140C0B527FA}" type="pres">
      <dgm:prSet presAssocID="{61F69736-627C-4608-A4F3-A325E60547D0}" presName="rootConnector" presStyleLbl="node4" presStyleIdx="0" presStyleCnt="1"/>
      <dgm:spPr/>
      <dgm:t>
        <a:bodyPr/>
        <a:lstStyle/>
        <a:p>
          <a:endParaRPr lang="en-US"/>
        </a:p>
      </dgm:t>
    </dgm:pt>
    <dgm:pt modelId="{EA539D86-08AB-4A55-BF11-B26A61AFE226}" type="pres">
      <dgm:prSet presAssocID="{61F69736-627C-4608-A4F3-A325E60547D0}" presName="hierChild4" presStyleCnt="0"/>
      <dgm:spPr/>
    </dgm:pt>
    <dgm:pt modelId="{B07F63E7-1831-45CD-BB8F-47B20B8845B5}" type="pres">
      <dgm:prSet presAssocID="{61F69736-627C-4608-A4F3-A325E60547D0}" presName="hierChild5" presStyleCnt="0"/>
      <dgm:spPr/>
    </dgm:pt>
    <dgm:pt modelId="{B70B6B98-C16C-4480-8311-2D49AFAD79E3}" type="pres">
      <dgm:prSet presAssocID="{738C3E3A-2FE2-4247-91D4-725761890A79}" presName="hierChild5" presStyleCnt="0"/>
      <dgm:spPr/>
    </dgm:pt>
    <dgm:pt modelId="{8A92C93E-1DFC-4BFD-BAA3-968DA9E3C3DB}" type="pres">
      <dgm:prSet presAssocID="{7AFDF124-FEB9-4A4F-A572-7938F160D7C2}" presName="hierChild5" presStyleCnt="0"/>
      <dgm:spPr/>
    </dgm:pt>
    <dgm:pt modelId="{4D0BD797-3E40-4E3A-B9CB-20BD46246059}" type="pres">
      <dgm:prSet presAssocID="{04B8B391-6F65-4F5F-9C45-F8D13E527E08}" presName="hierChild3" presStyleCnt="0"/>
      <dgm:spPr/>
    </dgm:pt>
    <dgm:pt modelId="{17F29AD5-9F69-47A3-93A0-B05E2F8B33C0}" type="pres">
      <dgm:prSet presAssocID="{BB1A855B-D952-4EDD-9E4F-6EB6B99F5021}" presName="hierRoot1" presStyleCnt="0">
        <dgm:presLayoutVars>
          <dgm:hierBranch val="init"/>
        </dgm:presLayoutVars>
      </dgm:prSet>
      <dgm:spPr/>
    </dgm:pt>
    <dgm:pt modelId="{364A32F3-D207-4F7D-8E9B-A4EDE1C01F59}" type="pres">
      <dgm:prSet presAssocID="{BB1A855B-D952-4EDD-9E4F-6EB6B99F5021}" presName="rootComposite1" presStyleCnt="0"/>
      <dgm:spPr/>
    </dgm:pt>
    <dgm:pt modelId="{43771377-692C-4F18-A29F-C95E005DE257}" type="pres">
      <dgm:prSet presAssocID="{BB1A855B-D952-4EDD-9E4F-6EB6B99F5021}" presName="rootText1" presStyleLbl="node0" presStyleIdx="1" presStyleCnt="2" custScaleX="161029" custScaleY="50293" custLinFactX="-41403" custLinFactNeighborX="-100000" custLinFactNeighborY="-483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B1DBC7-A2A3-4AA9-9DC4-6BEC4B4D2513}" type="pres">
      <dgm:prSet presAssocID="{BB1A855B-D952-4EDD-9E4F-6EB6B99F502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C637467-77B4-407D-9676-40619071937F}" type="pres">
      <dgm:prSet presAssocID="{BB1A855B-D952-4EDD-9E4F-6EB6B99F5021}" presName="hierChild2" presStyleCnt="0"/>
      <dgm:spPr/>
    </dgm:pt>
    <dgm:pt modelId="{3710C1A1-EF45-4827-A9A2-00A422EED2A1}" type="pres">
      <dgm:prSet presAssocID="{BB1A855B-D952-4EDD-9E4F-6EB6B99F5021}" presName="hierChild3" presStyleCnt="0"/>
      <dgm:spPr/>
    </dgm:pt>
  </dgm:ptLst>
  <dgm:cxnLst>
    <dgm:cxn modelId="{C5EF7C90-6EAA-44D6-87DB-024468C5D27A}" type="presOf" srcId="{04B8B391-6F65-4F5F-9C45-F8D13E527E08}" destId="{78B23C07-D74B-4D85-A189-E6C38A3AB45F}" srcOrd="1" destOrd="0" presId="urn:microsoft.com/office/officeart/2005/8/layout/orgChart1"/>
    <dgm:cxn modelId="{DCB90F0F-5C4F-478B-B796-5A1A79402263}" type="presOf" srcId="{C4298C0F-4A80-4E3A-BCFD-E92AC1BB496C}" destId="{BB67D166-82FD-47B1-923D-DC0949E4D9DE}" srcOrd="1" destOrd="0" presId="urn:microsoft.com/office/officeart/2005/8/layout/orgChart1"/>
    <dgm:cxn modelId="{A9A2F63A-BA0C-4D5B-B5B8-D1E744A9074F}" srcId="{04B8B391-6F65-4F5F-9C45-F8D13E527E08}" destId="{7AFDF124-FEB9-4A4F-A572-7938F160D7C2}" srcOrd="5" destOrd="0" parTransId="{4CC64138-A0E9-4EC6-81DE-B33918CEDBA2}" sibTransId="{9B7BD79C-1647-4D47-8670-67697DE70242}"/>
    <dgm:cxn modelId="{1DDC59F5-746C-48E3-BDBA-492A368DD1EA}" type="presOf" srcId="{4A96FD4E-39D1-46D2-A9B9-58F7C1F6A789}" destId="{5A085FF2-32D9-4CB2-921E-45300AE31F07}" srcOrd="1" destOrd="0" presId="urn:microsoft.com/office/officeart/2005/8/layout/orgChart1"/>
    <dgm:cxn modelId="{D46DD7FB-7756-4527-A780-BFB742E483F4}" srcId="{04B8B391-6F65-4F5F-9C45-F8D13E527E08}" destId="{38CBE8A6-63B7-4F0C-979E-04BC46C8437A}" srcOrd="4" destOrd="0" parTransId="{BEF4A7B4-85B3-4086-98E9-3CF7220A5AB5}" sibTransId="{B0463485-F5AD-4665-A47A-34D59EEE3D4B}"/>
    <dgm:cxn modelId="{03131CF7-669C-4ABA-B286-13265F57082F}" type="presOf" srcId="{738C3E3A-2FE2-4247-91D4-725761890A79}" destId="{220EEC26-507D-4F1F-B499-1B24A6513898}" srcOrd="1" destOrd="0" presId="urn:microsoft.com/office/officeart/2005/8/layout/orgChart1"/>
    <dgm:cxn modelId="{9FFDFB1F-15C3-4ACA-9526-69193FE5026B}" srcId="{137794E1-A359-4006-BDCB-E0A91B45032E}" destId="{BB1A855B-D952-4EDD-9E4F-6EB6B99F5021}" srcOrd="1" destOrd="0" parTransId="{6EB5BBB9-1A38-48DD-99A1-5E98F65B81BA}" sibTransId="{4DB42E38-D07A-4C2F-96EA-31FA5A0F921E}"/>
    <dgm:cxn modelId="{F17D99D5-8D79-4F60-890A-842F1DA3F9C5}" type="presOf" srcId="{4A96FD4E-39D1-46D2-A9B9-58F7C1F6A789}" destId="{FA5F3593-7A64-4F41-A7C5-4256CE79CD57}" srcOrd="0" destOrd="0" presId="urn:microsoft.com/office/officeart/2005/8/layout/orgChart1"/>
    <dgm:cxn modelId="{614B670E-B802-41C0-9F89-1C75BD9ECE04}" srcId="{38CBE8A6-63B7-4F0C-979E-04BC46C8437A}" destId="{4A96FD4E-39D1-46D2-A9B9-58F7C1F6A789}" srcOrd="0" destOrd="0" parTransId="{73F89C25-390E-4AEB-B954-D8929C40F967}" sibTransId="{89746ACF-30F9-4344-9E1F-F9630D74A737}"/>
    <dgm:cxn modelId="{AFDCEE41-FC1B-47F6-99ED-29C178272CDD}" type="presOf" srcId="{47A29B34-250A-4143-9AC6-50416679AEC4}" destId="{FBF942A7-BE25-43A4-A5F5-F3116D4249A2}" srcOrd="0" destOrd="0" presId="urn:microsoft.com/office/officeart/2005/8/layout/orgChart1"/>
    <dgm:cxn modelId="{A32C1225-103D-44D1-8375-4065455FB9B1}" type="presOf" srcId="{61F69736-627C-4608-A4F3-A325E60547D0}" destId="{1629A0D5-9D79-4673-BD90-676E6711FE13}" srcOrd="0" destOrd="0" presId="urn:microsoft.com/office/officeart/2005/8/layout/orgChart1"/>
    <dgm:cxn modelId="{B68F2951-784E-4FA9-9EBE-1A25F90FBD0C}" type="presOf" srcId="{738C3E3A-2FE2-4247-91D4-725761890A79}" destId="{59ECD99E-232A-4928-8B71-C43F2CB89614}" srcOrd="0" destOrd="0" presId="urn:microsoft.com/office/officeart/2005/8/layout/orgChart1"/>
    <dgm:cxn modelId="{AC0B9D4F-9F29-41F4-8E2A-91992ECB506B}" type="presOf" srcId="{38CBE8A6-63B7-4F0C-979E-04BC46C8437A}" destId="{70ED264F-EA0D-4989-8A58-EE6BB1FAB49E}" srcOrd="0" destOrd="0" presId="urn:microsoft.com/office/officeart/2005/8/layout/orgChart1"/>
    <dgm:cxn modelId="{B9D77DEF-2BAD-411A-A4D7-46BEC477C215}" srcId="{04B8B391-6F65-4F5F-9C45-F8D13E527E08}" destId="{F31A6310-EC24-4FBC-9DDE-8C38BD5A2735}" srcOrd="1" destOrd="0" parTransId="{DB31477F-9531-4D43-94EE-A9588AB9E671}" sibTransId="{5E4E8935-8532-4CF9-9E25-392B65AA751C}"/>
    <dgm:cxn modelId="{80738D31-29B3-4CAE-995F-7902D68D0DA3}" type="presOf" srcId="{BDB9FAD5-21FD-4F29-99E2-145344A3DE04}" destId="{CD53A7FE-0A45-4082-B36B-C18330303219}" srcOrd="1" destOrd="0" presId="urn:microsoft.com/office/officeart/2005/8/layout/orgChart1"/>
    <dgm:cxn modelId="{94CDE180-27F3-40F0-AA98-D13DA077E075}" type="presOf" srcId="{F31A6310-EC24-4FBC-9DDE-8C38BD5A2735}" destId="{D3926183-1017-431C-921F-273B3074CF74}" srcOrd="1" destOrd="0" presId="urn:microsoft.com/office/officeart/2005/8/layout/orgChart1"/>
    <dgm:cxn modelId="{60E399DC-4F46-4F49-9E11-644FD586411B}" srcId="{738C3E3A-2FE2-4247-91D4-725761890A79}" destId="{61F69736-627C-4608-A4F3-A325E60547D0}" srcOrd="0" destOrd="0" parTransId="{47A29B34-250A-4143-9AC6-50416679AEC4}" sibTransId="{C787DDA8-C132-4999-A10D-4E6253308F29}"/>
    <dgm:cxn modelId="{FAD9D92E-8257-410E-A38E-7BD68A8973B3}" type="presOf" srcId="{7AFDF124-FEB9-4A4F-A572-7938F160D7C2}" destId="{9A530E81-194A-4817-8C5B-5C1B33D8C8A1}" srcOrd="1" destOrd="0" presId="urn:microsoft.com/office/officeart/2005/8/layout/orgChart1"/>
    <dgm:cxn modelId="{516A1649-EA70-4CE9-8CB3-96155FA7927B}" type="presOf" srcId="{CDCDE148-1FE4-4402-8671-FE34B5530153}" destId="{68C28A09-6FE5-44CF-AC7D-18512A8DEBD4}" srcOrd="0" destOrd="0" presId="urn:microsoft.com/office/officeart/2005/8/layout/orgChart1"/>
    <dgm:cxn modelId="{16233F70-3286-4D07-B6B7-E6A9C8583280}" type="presOf" srcId="{137794E1-A359-4006-BDCB-E0A91B45032E}" destId="{D37E85FE-EDA3-4861-B982-DCCA6CE9A91F}" srcOrd="0" destOrd="0" presId="urn:microsoft.com/office/officeart/2005/8/layout/orgChart1"/>
    <dgm:cxn modelId="{5B75CB61-968B-4CEA-86D4-3F6C61F3C8C4}" type="presOf" srcId="{7BAABA21-D982-4301-8D4A-7D18CBDAC402}" destId="{674EC2B0-C1C8-4940-A24E-4207A7767D7C}" srcOrd="0" destOrd="0" presId="urn:microsoft.com/office/officeart/2005/8/layout/orgChart1"/>
    <dgm:cxn modelId="{4A3AC36A-2713-4243-9389-389C81E61471}" type="presOf" srcId="{04B8B391-6F65-4F5F-9C45-F8D13E527E08}" destId="{44AE9AE5-EFD4-4488-AB36-3C09DE47C97C}" srcOrd="0" destOrd="0" presId="urn:microsoft.com/office/officeart/2005/8/layout/orgChart1"/>
    <dgm:cxn modelId="{DD7CAB70-7822-4C61-AC11-00FD70290328}" type="presOf" srcId="{4CC64138-A0E9-4EC6-81DE-B33918CEDBA2}" destId="{D96F2143-AE11-4F1C-BE7E-F78A61E9C051}" srcOrd="0" destOrd="0" presId="urn:microsoft.com/office/officeart/2005/8/layout/orgChart1"/>
    <dgm:cxn modelId="{63FF293F-ACC9-4B67-900B-FDEB7FAD2893}" type="presOf" srcId="{D8BC4AF2-63BF-40AE-A8E2-CD055368BFEB}" destId="{0EECA835-5A8B-4FB5-976C-974D5C06514F}" srcOrd="0" destOrd="0" presId="urn:microsoft.com/office/officeart/2005/8/layout/orgChart1"/>
    <dgm:cxn modelId="{2E7364AC-8C19-4D0D-8263-9EF26D1DB167}" type="presOf" srcId="{BB1A855B-D952-4EDD-9E4F-6EB6B99F5021}" destId="{BDB1DBC7-A2A3-4AA9-9DC4-6BEC4B4D2513}" srcOrd="1" destOrd="0" presId="urn:microsoft.com/office/officeart/2005/8/layout/orgChart1"/>
    <dgm:cxn modelId="{9F681767-1E47-455E-A51A-462D5AD8052A}" type="presOf" srcId="{38CBE8A6-63B7-4F0C-979E-04BC46C8437A}" destId="{B7BC61BB-E7E9-42C6-BE5B-A2AFCE3A6FF3}" srcOrd="1" destOrd="0" presId="urn:microsoft.com/office/officeart/2005/8/layout/orgChart1"/>
    <dgm:cxn modelId="{B8D68C78-0311-4CC1-96CD-117DB9455A73}" srcId="{04B8B391-6F65-4F5F-9C45-F8D13E527E08}" destId="{E5AA7F16-1DB4-4979-8CE2-994DEE947AB5}" srcOrd="0" destOrd="0" parTransId="{CDCDE148-1FE4-4402-8671-FE34B5530153}" sibTransId="{5E90703B-1919-4D60-BC4D-72F5A607E659}"/>
    <dgm:cxn modelId="{F090E027-0EAC-4D15-9CFD-944D479520D7}" srcId="{7AFDF124-FEB9-4A4F-A572-7938F160D7C2}" destId="{738C3E3A-2FE2-4247-91D4-725761890A79}" srcOrd="0" destOrd="0" parTransId="{7BAABA21-D982-4301-8D4A-7D18CBDAC402}" sibTransId="{57EB4DC5-A881-48D2-84C3-32FD3384E6D2}"/>
    <dgm:cxn modelId="{D1AF2D90-AB77-4D05-95B5-9AFDB7164BE8}" srcId="{137794E1-A359-4006-BDCB-E0A91B45032E}" destId="{04B8B391-6F65-4F5F-9C45-F8D13E527E08}" srcOrd="0" destOrd="0" parTransId="{669060CA-949F-4863-95FA-CEAE455FB3A9}" sibTransId="{26ACD5A2-E03F-4D24-90AF-0475FD9B66D8}"/>
    <dgm:cxn modelId="{18358128-DB52-452D-93A3-F4956F66872A}" type="presOf" srcId="{BDB9FAD5-21FD-4F29-99E2-145344A3DE04}" destId="{8C5AB0F5-6584-48BF-A8C6-F8358B9871AA}" srcOrd="0" destOrd="0" presId="urn:microsoft.com/office/officeart/2005/8/layout/orgChart1"/>
    <dgm:cxn modelId="{4923CCD2-4B80-45BA-A51D-91D0BFD3DBEC}" type="presOf" srcId="{BEF4A7B4-85B3-4086-98E9-3CF7220A5AB5}" destId="{C6E40ABA-F200-4360-98A3-5C7690B9FE81}" srcOrd="0" destOrd="0" presId="urn:microsoft.com/office/officeart/2005/8/layout/orgChart1"/>
    <dgm:cxn modelId="{CE60B164-5125-4784-8527-4C60E7CB0756}" type="presOf" srcId="{73F89C25-390E-4AEB-B954-D8929C40F967}" destId="{140F0C13-17BA-4942-ADB3-B4F283C3C026}" srcOrd="0" destOrd="0" presId="urn:microsoft.com/office/officeart/2005/8/layout/orgChart1"/>
    <dgm:cxn modelId="{07DDE649-B7FD-4325-9FF5-36C4DE3B9568}" type="presOf" srcId="{F31A6310-EC24-4FBC-9DDE-8C38BD5A2735}" destId="{B9A2A16F-0DD2-4A0E-AC19-33D13D2BA097}" srcOrd="0" destOrd="0" presId="urn:microsoft.com/office/officeart/2005/8/layout/orgChart1"/>
    <dgm:cxn modelId="{C9952C4D-6B15-4F94-A8E0-EB1CB6757094}" type="presOf" srcId="{8EF22FF8-1847-4BCC-8408-06F77430846B}" destId="{739CC7B0-3A7F-4AB1-BE0B-5AAFDCBDD97D}" srcOrd="0" destOrd="0" presId="urn:microsoft.com/office/officeart/2005/8/layout/orgChart1"/>
    <dgm:cxn modelId="{9632E485-D84D-41A9-BAC1-58CBC76468E5}" srcId="{04B8B391-6F65-4F5F-9C45-F8D13E527E08}" destId="{BDB9FAD5-21FD-4F29-99E2-145344A3DE04}" srcOrd="3" destOrd="0" parTransId="{D8BC4AF2-63BF-40AE-A8E2-CD055368BFEB}" sibTransId="{0DBC5E90-22F7-46B1-8DF1-9428314D9B12}"/>
    <dgm:cxn modelId="{C7A87AF9-C056-4380-B869-53CE1FE58D24}" type="presOf" srcId="{7AFDF124-FEB9-4A4F-A572-7938F160D7C2}" destId="{929873C8-D42E-408C-B392-795E25CE4571}" srcOrd="0" destOrd="0" presId="urn:microsoft.com/office/officeart/2005/8/layout/orgChart1"/>
    <dgm:cxn modelId="{3EE2952C-3ECE-4316-89BF-AF48802B8A1E}" type="presOf" srcId="{DB31477F-9531-4D43-94EE-A9588AB9E671}" destId="{5CD77076-953A-4440-AA47-D7781FE777C1}" srcOrd="0" destOrd="0" presId="urn:microsoft.com/office/officeart/2005/8/layout/orgChart1"/>
    <dgm:cxn modelId="{9ADFD94C-9C2D-4A79-B4D6-C1D30066F227}" type="presOf" srcId="{BB1A855B-D952-4EDD-9E4F-6EB6B99F5021}" destId="{43771377-692C-4F18-A29F-C95E005DE257}" srcOrd="0" destOrd="0" presId="urn:microsoft.com/office/officeart/2005/8/layout/orgChart1"/>
    <dgm:cxn modelId="{90B92B1D-B2A3-4AEE-ABCE-A169C43A2468}" type="presOf" srcId="{C4298C0F-4A80-4E3A-BCFD-E92AC1BB496C}" destId="{197E6AD4-BB0F-4E04-9FCE-74C5E89001B0}" srcOrd="0" destOrd="0" presId="urn:microsoft.com/office/officeart/2005/8/layout/orgChart1"/>
    <dgm:cxn modelId="{893D947D-4D23-4623-BD76-3AB18D102B43}" srcId="{04B8B391-6F65-4F5F-9C45-F8D13E527E08}" destId="{C4298C0F-4A80-4E3A-BCFD-E92AC1BB496C}" srcOrd="2" destOrd="0" parTransId="{8EF22FF8-1847-4BCC-8408-06F77430846B}" sibTransId="{849FE15F-EC9A-4350-8CA7-EE312F896A84}"/>
    <dgm:cxn modelId="{A44EB919-81F7-4198-AEE2-7EDF5A0EA18C}" type="presOf" srcId="{61F69736-627C-4608-A4F3-A325E60547D0}" destId="{4D134D6F-CF62-4829-99E8-8140C0B527FA}" srcOrd="1" destOrd="0" presId="urn:microsoft.com/office/officeart/2005/8/layout/orgChart1"/>
    <dgm:cxn modelId="{8FA6AEF6-E582-4264-BCE7-72A05E8F7B97}" type="presOf" srcId="{E5AA7F16-1DB4-4979-8CE2-994DEE947AB5}" destId="{96A571CA-A1F5-49A0-9B96-1FCAA6779E63}" srcOrd="0" destOrd="0" presId="urn:microsoft.com/office/officeart/2005/8/layout/orgChart1"/>
    <dgm:cxn modelId="{E4391933-74BE-4583-B97A-FD54990D987A}" type="presOf" srcId="{E5AA7F16-1DB4-4979-8CE2-994DEE947AB5}" destId="{F2502A53-4BFC-4A2D-8EA5-B48BDA9016E7}" srcOrd="1" destOrd="0" presId="urn:microsoft.com/office/officeart/2005/8/layout/orgChart1"/>
    <dgm:cxn modelId="{61F26156-6850-4C8E-A2C4-89CAC40F93AE}" type="presParOf" srcId="{D37E85FE-EDA3-4861-B982-DCCA6CE9A91F}" destId="{D931B892-D662-484B-9A49-ACEA53BC7BF8}" srcOrd="0" destOrd="0" presId="urn:microsoft.com/office/officeart/2005/8/layout/orgChart1"/>
    <dgm:cxn modelId="{33736E45-2BD2-44B5-BD6E-3CB6E30312D3}" type="presParOf" srcId="{D931B892-D662-484B-9A49-ACEA53BC7BF8}" destId="{5B1101FA-EA28-47A4-B723-724BD3E14034}" srcOrd="0" destOrd="0" presId="urn:microsoft.com/office/officeart/2005/8/layout/orgChart1"/>
    <dgm:cxn modelId="{186CA518-1CF6-41D1-A2FE-3C2C9F2D6BCD}" type="presParOf" srcId="{5B1101FA-EA28-47A4-B723-724BD3E14034}" destId="{44AE9AE5-EFD4-4488-AB36-3C09DE47C97C}" srcOrd="0" destOrd="0" presId="urn:microsoft.com/office/officeart/2005/8/layout/orgChart1"/>
    <dgm:cxn modelId="{F7C11DE7-4995-4825-A2F0-75010CE1977E}" type="presParOf" srcId="{5B1101FA-EA28-47A4-B723-724BD3E14034}" destId="{78B23C07-D74B-4D85-A189-E6C38A3AB45F}" srcOrd="1" destOrd="0" presId="urn:microsoft.com/office/officeart/2005/8/layout/orgChart1"/>
    <dgm:cxn modelId="{3B394C05-FF2F-4076-82BA-71117D4BCA94}" type="presParOf" srcId="{D931B892-D662-484B-9A49-ACEA53BC7BF8}" destId="{22396EE3-9B40-4F52-879F-3E146979636B}" srcOrd="1" destOrd="0" presId="urn:microsoft.com/office/officeart/2005/8/layout/orgChart1"/>
    <dgm:cxn modelId="{3D394FEF-9738-4171-9ACE-FF75FE4412D2}" type="presParOf" srcId="{22396EE3-9B40-4F52-879F-3E146979636B}" destId="{68C28A09-6FE5-44CF-AC7D-18512A8DEBD4}" srcOrd="0" destOrd="0" presId="urn:microsoft.com/office/officeart/2005/8/layout/orgChart1"/>
    <dgm:cxn modelId="{7DD4B67B-7C02-4D3A-93B5-B48601C24CBA}" type="presParOf" srcId="{22396EE3-9B40-4F52-879F-3E146979636B}" destId="{8E3F5626-4DBC-46E2-B222-729E694E0178}" srcOrd="1" destOrd="0" presId="urn:microsoft.com/office/officeart/2005/8/layout/orgChart1"/>
    <dgm:cxn modelId="{84655D3E-313A-49C7-9E5B-A45D830C8EE2}" type="presParOf" srcId="{8E3F5626-4DBC-46E2-B222-729E694E0178}" destId="{E254C0A1-F8CE-4805-A914-3C7032875DDA}" srcOrd="0" destOrd="0" presId="urn:microsoft.com/office/officeart/2005/8/layout/orgChart1"/>
    <dgm:cxn modelId="{AD387D1B-82B3-415B-85EA-5F827FC0B295}" type="presParOf" srcId="{E254C0A1-F8CE-4805-A914-3C7032875DDA}" destId="{96A571CA-A1F5-49A0-9B96-1FCAA6779E63}" srcOrd="0" destOrd="0" presId="urn:microsoft.com/office/officeart/2005/8/layout/orgChart1"/>
    <dgm:cxn modelId="{82352873-86ED-4322-91C3-E025FEC856F0}" type="presParOf" srcId="{E254C0A1-F8CE-4805-A914-3C7032875DDA}" destId="{F2502A53-4BFC-4A2D-8EA5-B48BDA9016E7}" srcOrd="1" destOrd="0" presId="urn:microsoft.com/office/officeart/2005/8/layout/orgChart1"/>
    <dgm:cxn modelId="{8B14B93D-6077-42B7-AC10-AC75DB5F1A34}" type="presParOf" srcId="{8E3F5626-4DBC-46E2-B222-729E694E0178}" destId="{78E397F0-792B-4988-9452-2FA1443AF52B}" srcOrd="1" destOrd="0" presId="urn:microsoft.com/office/officeart/2005/8/layout/orgChart1"/>
    <dgm:cxn modelId="{38241FDD-3091-45BC-B260-2E644E335F41}" type="presParOf" srcId="{8E3F5626-4DBC-46E2-B222-729E694E0178}" destId="{7603AF31-4B3D-4CA5-B422-6C2FD43BBFC9}" srcOrd="2" destOrd="0" presId="urn:microsoft.com/office/officeart/2005/8/layout/orgChart1"/>
    <dgm:cxn modelId="{BC64F061-BFE0-4C39-A510-17EF9F6CAAD7}" type="presParOf" srcId="{22396EE3-9B40-4F52-879F-3E146979636B}" destId="{5CD77076-953A-4440-AA47-D7781FE777C1}" srcOrd="2" destOrd="0" presId="urn:microsoft.com/office/officeart/2005/8/layout/orgChart1"/>
    <dgm:cxn modelId="{BF3B7903-1A8D-4E8D-9353-EECE44A80DBB}" type="presParOf" srcId="{22396EE3-9B40-4F52-879F-3E146979636B}" destId="{4DF02ADE-A58C-461A-839A-6C9825A317D5}" srcOrd="3" destOrd="0" presId="urn:microsoft.com/office/officeart/2005/8/layout/orgChart1"/>
    <dgm:cxn modelId="{E61A6D7E-5404-44BD-A780-4B9D1E11759B}" type="presParOf" srcId="{4DF02ADE-A58C-461A-839A-6C9825A317D5}" destId="{C9FE8A1B-ACF0-4F98-97E8-C221765E0073}" srcOrd="0" destOrd="0" presId="urn:microsoft.com/office/officeart/2005/8/layout/orgChart1"/>
    <dgm:cxn modelId="{9567B378-DBBD-4BF5-9FA5-7670EBF66C56}" type="presParOf" srcId="{C9FE8A1B-ACF0-4F98-97E8-C221765E0073}" destId="{B9A2A16F-0DD2-4A0E-AC19-33D13D2BA097}" srcOrd="0" destOrd="0" presId="urn:microsoft.com/office/officeart/2005/8/layout/orgChart1"/>
    <dgm:cxn modelId="{0F88F167-55CE-41BC-922A-F4C410445AC6}" type="presParOf" srcId="{C9FE8A1B-ACF0-4F98-97E8-C221765E0073}" destId="{D3926183-1017-431C-921F-273B3074CF74}" srcOrd="1" destOrd="0" presId="urn:microsoft.com/office/officeart/2005/8/layout/orgChart1"/>
    <dgm:cxn modelId="{7DC79789-ADE1-4DA0-92FA-BDF7F5A61C6D}" type="presParOf" srcId="{4DF02ADE-A58C-461A-839A-6C9825A317D5}" destId="{3C21A9B8-69D6-4156-8498-5D600B110259}" srcOrd="1" destOrd="0" presId="urn:microsoft.com/office/officeart/2005/8/layout/orgChart1"/>
    <dgm:cxn modelId="{45200F44-B310-419E-95B5-107E7E32DC04}" type="presParOf" srcId="{4DF02ADE-A58C-461A-839A-6C9825A317D5}" destId="{47C8BDA3-CED2-4921-AE52-CA306734293C}" srcOrd="2" destOrd="0" presId="urn:microsoft.com/office/officeart/2005/8/layout/orgChart1"/>
    <dgm:cxn modelId="{68238E83-831D-4EE7-B643-C75EE4F02F51}" type="presParOf" srcId="{22396EE3-9B40-4F52-879F-3E146979636B}" destId="{739CC7B0-3A7F-4AB1-BE0B-5AAFDCBDD97D}" srcOrd="4" destOrd="0" presId="urn:microsoft.com/office/officeart/2005/8/layout/orgChart1"/>
    <dgm:cxn modelId="{3181644C-8288-4663-A4B3-AC04AD9C9CE4}" type="presParOf" srcId="{22396EE3-9B40-4F52-879F-3E146979636B}" destId="{B8CD908F-2E77-43F6-AB4E-8D9D4B92306E}" srcOrd="5" destOrd="0" presId="urn:microsoft.com/office/officeart/2005/8/layout/orgChart1"/>
    <dgm:cxn modelId="{359058FD-3230-4914-8034-72DF24801093}" type="presParOf" srcId="{B8CD908F-2E77-43F6-AB4E-8D9D4B92306E}" destId="{553B5111-B5F9-4416-A000-59C71ACBAC29}" srcOrd="0" destOrd="0" presId="urn:microsoft.com/office/officeart/2005/8/layout/orgChart1"/>
    <dgm:cxn modelId="{41A4FED5-0CE4-48F6-9941-986C41E30971}" type="presParOf" srcId="{553B5111-B5F9-4416-A000-59C71ACBAC29}" destId="{197E6AD4-BB0F-4E04-9FCE-74C5E89001B0}" srcOrd="0" destOrd="0" presId="urn:microsoft.com/office/officeart/2005/8/layout/orgChart1"/>
    <dgm:cxn modelId="{CE07218F-E4D6-44A9-A572-83F31E413610}" type="presParOf" srcId="{553B5111-B5F9-4416-A000-59C71ACBAC29}" destId="{BB67D166-82FD-47B1-923D-DC0949E4D9DE}" srcOrd="1" destOrd="0" presId="urn:microsoft.com/office/officeart/2005/8/layout/orgChart1"/>
    <dgm:cxn modelId="{86C55436-7DDE-4FEB-9361-3A88A6E30674}" type="presParOf" srcId="{B8CD908F-2E77-43F6-AB4E-8D9D4B92306E}" destId="{9E07848E-66EC-461A-AB6D-EF52507DD681}" srcOrd="1" destOrd="0" presId="urn:microsoft.com/office/officeart/2005/8/layout/orgChart1"/>
    <dgm:cxn modelId="{E4C089FA-D34B-4F7B-81DD-A650F9A5DE02}" type="presParOf" srcId="{B8CD908F-2E77-43F6-AB4E-8D9D4B92306E}" destId="{47A2BED4-0974-4306-9CE6-9EDC23790F3B}" srcOrd="2" destOrd="0" presId="urn:microsoft.com/office/officeart/2005/8/layout/orgChart1"/>
    <dgm:cxn modelId="{BDC67A86-316A-4C87-A190-6647FB0B2C14}" type="presParOf" srcId="{22396EE3-9B40-4F52-879F-3E146979636B}" destId="{0EECA835-5A8B-4FB5-976C-974D5C06514F}" srcOrd="6" destOrd="0" presId="urn:microsoft.com/office/officeart/2005/8/layout/orgChart1"/>
    <dgm:cxn modelId="{BD31D5CC-8F6E-4313-86C7-C0C155AEE05F}" type="presParOf" srcId="{22396EE3-9B40-4F52-879F-3E146979636B}" destId="{DEA6644A-02E9-468E-8909-8026048B4F36}" srcOrd="7" destOrd="0" presId="urn:microsoft.com/office/officeart/2005/8/layout/orgChart1"/>
    <dgm:cxn modelId="{54495004-B676-4586-A727-8DE8114A7CA9}" type="presParOf" srcId="{DEA6644A-02E9-468E-8909-8026048B4F36}" destId="{8F4DB3A6-76B3-4A02-81E0-F0DEB26B46CF}" srcOrd="0" destOrd="0" presId="urn:microsoft.com/office/officeart/2005/8/layout/orgChart1"/>
    <dgm:cxn modelId="{85594989-13C5-459C-95C3-20C69ADD1286}" type="presParOf" srcId="{8F4DB3A6-76B3-4A02-81E0-F0DEB26B46CF}" destId="{8C5AB0F5-6584-48BF-A8C6-F8358B9871AA}" srcOrd="0" destOrd="0" presId="urn:microsoft.com/office/officeart/2005/8/layout/orgChart1"/>
    <dgm:cxn modelId="{B00B62F5-47FC-4CF2-9DB0-19E3AB873857}" type="presParOf" srcId="{8F4DB3A6-76B3-4A02-81E0-F0DEB26B46CF}" destId="{CD53A7FE-0A45-4082-B36B-C18330303219}" srcOrd="1" destOrd="0" presId="urn:microsoft.com/office/officeart/2005/8/layout/orgChart1"/>
    <dgm:cxn modelId="{BA5A725E-1AEA-4B65-AFFC-3AADE09F226A}" type="presParOf" srcId="{DEA6644A-02E9-468E-8909-8026048B4F36}" destId="{E66EEE54-3C0F-46F3-9093-2D0E52064213}" srcOrd="1" destOrd="0" presId="urn:microsoft.com/office/officeart/2005/8/layout/orgChart1"/>
    <dgm:cxn modelId="{A1FAA822-7585-45C0-AAE6-1D7E6FF3F2FD}" type="presParOf" srcId="{DEA6644A-02E9-468E-8909-8026048B4F36}" destId="{30A29135-F51B-44B7-ABF2-206782A8E722}" srcOrd="2" destOrd="0" presId="urn:microsoft.com/office/officeart/2005/8/layout/orgChart1"/>
    <dgm:cxn modelId="{4A2B8E5A-6515-48F2-90B9-7AB41AEC5EE6}" type="presParOf" srcId="{22396EE3-9B40-4F52-879F-3E146979636B}" destId="{C6E40ABA-F200-4360-98A3-5C7690B9FE81}" srcOrd="8" destOrd="0" presId="urn:microsoft.com/office/officeart/2005/8/layout/orgChart1"/>
    <dgm:cxn modelId="{BC8C5371-8209-4F8B-AD68-4702C95C7FCF}" type="presParOf" srcId="{22396EE3-9B40-4F52-879F-3E146979636B}" destId="{9047DE57-72D3-4CD5-BD54-3603F98FD7B7}" srcOrd="9" destOrd="0" presId="urn:microsoft.com/office/officeart/2005/8/layout/orgChart1"/>
    <dgm:cxn modelId="{16C3B1E1-919D-466F-9674-A0B493C7D70D}" type="presParOf" srcId="{9047DE57-72D3-4CD5-BD54-3603F98FD7B7}" destId="{DFEE5005-AB83-4822-9DE4-3F97F3BB77C4}" srcOrd="0" destOrd="0" presId="urn:microsoft.com/office/officeart/2005/8/layout/orgChart1"/>
    <dgm:cxn modelId="{2D153588-4BB9-4952-AF29-6A1C7A1A6AB8}" type="presParOf" srcId="{DFEE5005-AB83-4822-9DE4-3F97F3BB77C4}" destId="{70ED264F-EA0D-4989-8A58-EE6BB1FAB49E}" srcOrd="0" destOrd="0" presId="urn:microsoft.com/office/officeart/2005/8/layout/orgChart1"/>
    <dgm:cxn modelId="{89E16857-52FD-4729-B14B-DB90C2EE4080}" type="presParOf" srcId="{DFEE5005-AB83-4822-9DE4-3F97F3BB77C4}" destId="{B7BC61BB-E7E9-42C6-BE5B-A2AFCE3A6FF3}" srcOrd="1" destOrd="0" presId="urn:microsoft.com/office/officeart/2005/8/layout/orgChart1"/>
    <dgm:cxn modelId="{5567CD8F-E3E6-4029-8E71-C0DD3A846D24}" type="presParOf" srcId="{9047DE57-72D3-4CD5-BD54-3603F98FD7B7}" destId="{4059CB37-4589-4FE7-94F0-5E8806D6FE02}" srcOrd="1" destOrd="0" presId="urn:microsoft.com/office/officeart/2005/8/layout/orgChart1"/>
    <dgm:cxn modelId="{C595B986-62C1-456E-8807-93C2D7CC0DC7}" type="presParOf" srcId="{4059CB37-4589-4FE7-94F0-5E8806D6FE02}" destId="{140F0C13-17BA-4942-ADB3-B4F283C3C026}" srcOrd="0" destOrd="0" presId="urn:microsoft.com/office/officeart/2005/8/layout/orgChart1"/>
    <dgm:cxn modelId="{15A03450-8CF4-41E6-867D-00DB017F8B77}" type="presParOf" srcId="{4059CB37-4589-4FE7-94F0-5E8806D6FE02}" destId="{FD16CEB1-B463-45B0-A759-CFC07CA37DC9}" srcOrd="1" destOrd="0" presId="urn:microsoft.com/office/officeart/2005/8/layout/orgChart1"/>
    <dgm:cxn modelId="{E53C17DD-3030-4625-BABB-4AB1BB6B2396}" type="presParOf" srcId="{FD16CEB1-B463-45B0-A759-CFC07CA37DC9}" destId="{A2D3C902-B67F-4EFD-A3DF-B69AF5544F07}" srcOrd="0" destOrd="0" presId="urn:microsoft.com/office/officeart/2005/8/layout/orgChart1"/>
    <dgm:cxn modelId="{FA2B4FF9-9D16-406E-B4E6-79E8F6093290}" type="presParOf" srcId="{A2D3C902-B67F-4EFD-A3DF-B69AF5544F07}" destId="{FA5F3593-7A64-4F41-A7C5-4256CE79CD57}" srcOrd="0" destOrd="0" presId="urn:microsoft.com/office/officeart/2005/8/layout/orgChart1"/>
    <dgm:cxn modelId="{4AF71643-3F09-4864-B5BB-DEB0F769C8E1}" type="presParOf" srcId="{A2D3C902-B67F-4EFD-A3DF-B69AF5544F07}" destId="{5A085FF2-32D9-4CB2-921E-45300AE31F07}" srcOrd="1" destOrd="0" presId="urn:microsoft.com/office/officeart/2005/8/layout/orgChart1"/>
    <dgm:cxn modelId="{A2FCA30E-82ED-4DE4-B99B-267BAD724513}" type="presParOf" srcId="{FD16CEB1-B463-45B0-A759-CFC07CA37DC9}" destId="{6D36F788-4D1E-4AF3-8441-2D93B5CD1F52}" srcOrd="1" destOrd="0" presId="urn:microsoft.com/office/officeart/2005/8/layout/orgChart1"/>
    <dgm:cxn modelId="{1CF74CC1-47A2-42F8-B8D3-260BF789A379}" type="presParOf" srcId="{FD16CEB1-B463-45B0-A759-CFC07CA37DC9}" destId="{037277D8-2DCA-472D-9C54-D2D0018A3BDF}" srcOrd="2" destOrd="0" presId="urn:microsoft.com/office/officeart/2005/8/layout/orgChart1"/>
    <dgm:cxn modelId="{B23FED42-DDAC-4E08-9279-2597F7E23533}" type="presParOf" srcId="{9047DE57-72D3-4CD5-BD54-3603F98FD7B7}" destId="{46E4F1D2-ABE1-499A-AB24-E3EA6E2CF8CF}" srcOrd="2" destOrd="0" presId="urn:microsoft.com/office/officeart/2005/8/layout/orgChart1"/>
    <dgm:cxn modelId="{4BFB9880-C9EB-4DC5-A096-C3D864A9FDA1}" type="presParOf" srcId="{22396EE3-9B40-4F52-879F-3E146979636B}" destId="{D96F2143-AE11-4F1C-BE7E-F78A61E9C051}" srcOrd="10" destOrd="0" presId="urn:microsoft.com/office/officeart/2005/8/layout/orgChart1"/>
    <dgm:cxn modelId="{F620A48C-1C5C-4CF5-9F05-426089877B19}" type="presParOf" srcId="{22396EE3-9B40-4F52-879F-3E146979636B}" destId="{99CC9BB8-E60C-4C6C-93AA-A4A212EDA4D4}" srcOrd="11" destOrd="0" presId="urn:microsoft.com/office/officeart/2005/8/layout/orgChart1"/>
    <dgm:cxn modelId="{393CF430-CF8C-4BCA-8686-C77E1BEF5FA5}" type="presParOf" srcId="{99CC9BB8-E60C-4C6C-93AA-A4A212EDA4D4}" destId="{FAA6EA7D-BC3B-434E-B160-728D87081A3C}" srcOrd="0" destOrd="0" presId="urn:microsoft.com/office/officeart/2005/8/layout/orgChart1"/>
    <dgm:cxn modelId="{9CDB564D-1F5C-416E-8CE6-AE381F19EAAC}" type="presParOf" srcId="{FAA6EA7D-BC3B-434E-B160-728D87081A3C}" destId="{929873C8-D42E-408C-B392-795E25CE4571}" srcOrd="0" destOrd="0" presId="urn:microsoft.com/office/officeart/2005/8/layout/orgChart1"/>
    <dgm:cxn modelId="{C2B1CCCF-89E8-48AA-825A-360176804100}" type="presParOf" srcId="{FAA6EA7D-BC3B-434E-B160-728D87081A3C}" destId="{9A530E81-194A-4817-8C5B-5C1B33D8C8A1}" srcOrd="1" destOrd="0" presId="urn:microsoft.com/office/officeart/2005/8/layout/orgChart1"/>
    <dgm:cxn modelId="{09ED251A-9D58-46C0-8F67-F62BBA0F6577}" type="presParOf" srcId="{99CC9BB8-E60C-4C6C-93AA-A4A212EDA4D4}" destId="{5D480934-7A6D-45C1-BD7C-A52F873DDD4C}" srcOrd="1" destOrd="0" presId="urn:microsoft.com/office/officeart/2005/8/layout/orgChart1"/>
    <dgm:cxn modelId="{9840ADC2-DD12-4D83-B0DD-D8CB3FAB2C4B}" type="presParOf" srcId="{5D480934-7A6D-45C1-BD7C-A52F873DDD4C}" destId="{674EC2B0-C1C8-4940-A24E-4207A7767D7C}" srcOrd="0" destOrd="0" presId="urn:microsoft.com/office/officeart/2005/8/layout/orgChart1"/>
    <dgm:cxn modelId="{E00CF872-5D21-45FA-AC7A-7C0E7DF8BFC5}" type="presParOf" srcId="{5D480934-7A6D-45C1-BD7C-A52F873DDD4C}" destId="{B5FCF7D0-7550-4C75-AD3C-2CF356DD8A6D}" srcOrd="1" destOrd="0" presId="urn:microsoft.com/office/officeart/2005/8/layout/orgChart1"/>
    <dgm:cxn modelId="{701B502F-8163-41BB-B9FC-B13696722420}" type="presParOf" srcId="{B5FCF7D0-7550-4C75-AD3C-2CF356DD8A6D}" destId="{B91267F4-102C-4A71-8A54-75B2AEF53029}" srcOrd="0" destOrd="0" presId="urn:microsoft.com/office/officeart/2005/8/layout/orgChart1"/>
    <dgm:cxn modelId="{2CF70996-F14B-434C-AC4C-A04D6D03E657}" type="presParOf" srcId="{B91267F4-102C-4A71-8A54-75B2AEF53029}" destId="{59ECD99E-232A-4928-8B71-C43F2CB89614}" srcOrd="0" destOrd="0" presId="urn:microsoft.com/office/officeart/2005/8/layout/orgChart1"/>
    <dgm:cxn modelId="{9BF0DF8C-E5ED-4433-B383-A81BBFE34173}" type="presParOf" srcId="{B91267F4-102C-4A71-8A54-75B2AEF53029}" destId="{220EEC26-507D-4F1F-B499-1B24A6513898}" srcOrd="1" destOrd="0" presId="urn:microsoft.com/office/officeart/2005/8/layout/orgChart1"/>
    <dgm:cxn modelId="{BBF5ABA3-D9CC-47E8-850D-2C5A98D8B708}" type="presParOf" srcId="{B5FCF7D0-7550-4C75-AD3C-2CF356DD8A6D}" destId="{3B7792B6-D4ED-40C7-A7E6-78F62A652EA7}" srcOrd="1" destOrd="0" presId="urn:microsoft.com/office/officeart/2005/8/layout/orgChart1"/>
    <dgm:cxn modelId="{9307239B-90C0-4EEF-941D-1C8EDC75B41F}" type="presParOf" srcId="{3B7792B6-D4ED-40C7-A7E6-78F62A652EA7}" destId="{FBF942A7-BE25-43A4-A5F5-F3116D4249A2}" srcOrd="0" destOrd="0" presId="urn:microsoft.com/office/officeart/2005/8/layout/orgChart1"/>
    <dgm:cxn modelId="{43A58857-7319-4192-AB64-73FFDE537961}" type="presParOf" srcId="{3B7792B6-D4ED-40C7-A7E6-78F62A652EA7}" destId="{ACB16A69-B265-46B0-97A3-FE1ECAB359C5}" srcOrd="1" destOrd="0" presId="urn:microsoft.com/office/officeart/2005/8/layout/orgChart1"/>
    <dgm:cxn modelId="{90340C65-968D-4ED5-859F-52520A2348BF}" type="presParOf" srcId="{ACB16A69-B265-46B0-97A3-FE1ECAB359C5}" destId="{75F7216F-AAE9-44D3-AA4E-E19604A62FF2}" srcOrd="0" destOrd="0" presId="urn:microsoft.com/office/officeart/2005/8/layout/orgChart1"/>
    <dgm:cxn modelId="{96282FE2-C6AE-44FA-B9B2-8F76FB22F5A7}" type="presParOf" srcId="{75F7216F-AAE9-44D3-AA4E-E19604A62FF2}" destId="{1629A0D5-9D79-4673-BD90-676E6711FE13}" srcOrd="0" destOrd="0" presId="urn:microsoft.com/office/officeart/2005/8/layout/orgChart1"/>
    <dgm:cxn modelId="{F311FAB8-D44A-464C-A942-DDF973CEDCF1}" type="presParOf" srcId="{75F7216F-AAE9-44D3-AA4E-E19604A62FF2}" destId="{4D134D6F-CF62-4829-99E8-8140C0B527FA}" srcOrd="1" destOrd="0" presId="urn:microsoft.com/office/officeart/2005/8/layout/orgChart1"/>
    <dgm:cxn modelId="{B5DF609F-BC99-4CA1-B23A-E1A4CB2CCA9F}" type="presParOf" srcId="{ACB16A69-B265-46B0-97A3-FE1ECAB359C5}" destId="{EA539D86-08AB-4A55-BF11-B26A61AFE226}" srcOrd="1" destOrd="0" presId="urn:microsoft.com/office/officeart/2005/8/layout/orgChart1"/>
    <dgm:cxn modelId="{8D17FAE6-B6AD-46D6-A625-0E028A30A41C}" type="presParOf" srcId="{ACB16A69-B265-46B0-97A3-FE1ECAB359C5}" destId="{B07F63E7-1831-45CD-BB8F-47B20B8845B5}" srcOrd="2" destOrd="0" presId="urn:microsoft.com/office/officeart/2005/8/layout/orgChart1"/>
    <dgm:cxn modelId="{CCE12EFB-1366-4949-AD1B-825BC1852E00}" type="presParOf" srcId="{B5FCF7D0-7550-4C75-AD3C-2CF356DD8A6D}" destId="{B70B6B98-C16C-4480-8311-2D49AFAD79E3}" srcOrd="2" destOrd="0" presId="urn:microsoft.com/office/officeart/2005/8/layout/orgChart1"/>
    <dgm:cxn modelId="{C4139AFF-CD17-4168-AC40-BA6674B9E8BD}" type="presParOf" srcId="{99CC9BB8-E60C-4C6C-93AA-A4A212EDA4D4}" destId="{8A92C93E-1DFC-4BFD-BAA3-968DA9E3C3DB}" srcOrd="2" destOrd="0" presId="urn:microsoft.com/office/officeart/2005/8/layout/orgChart1"/>
    <dgm:cxn modelId="{1D343D95-DBDD-4C32-BA27-FD77979963FB}" type="presParOf" srcId="{D931B892-D662-484B-9A49-ACEA53BC7BF8}" destId="{4D0BD797-3E40-4E3A-B9CB-20BD46246059}" srcOrd="2" destOrd="0" presId="urn:microsoft.com/office/officeart/2005/8/layout/orgChart1"/>
    <dgm:cxn modelId="{04CCBDFF-D66C-4D6F-A31C-DF3918A2CC84}" type="presParOf" srcId="{D37E85FE-EDA3-4861-B982-DCCA6CE9A91F}" destId="{17F29AD5-9F69-47A3-93A0-B05E2F8B33C0}" srcOrd="1" destOrd="0" presId="urn:microsoft.com/office/officeart/2005/8/layout/orgChart1"/>
    <dgm:cxn modelId="{593013E3-523E-4BEA-B656-2DF26717B96C}" type="presParOf" srcId="{17F29AD5-9F69-47A3-93A0-B05E2F8B33C0}" destId="{364A32F3-D207-4F7D-8E9B-A4EDE1C01F59}" srcOrd="0" destOrd="0" presId="urn:microsoft.com/office/officeart/2005/8/layout/orgChart1"/>
    <dgm:cxn modelId="{53C1DFDC-5F9E-4FD8-A7CD-832E856B7E9F}" type="presParOf" srcId="{364A32F3-D207-4F7D-8E9B-A4EDE1C01F59}" destId="{43771377-692C-4F18-A29F-C95E005DE257}" srcOrd="0" destOrd="0" presId="urn:microsoft.com/office/officeart/2005/8/layout/orgChart1"/>
    <dgm:cxn modelId="{D412763F-A16F-44BE-B85B-7EEBAC667436}" type="presParOf" srcId="{364A32F3-D207-4F7D-8E9B-A4EDE1C01F59}" destId="{BDB1DBC7-A2A3-4AA9-9DC4-6BEC4B4D2513}" srcOrd="1" destOrd="0" presId="urn:microsoft.com/office/officeart/2005/8/layout/orgChart1"/>
    <dgm:cxn modelId="{17A6C299-197C-407B-9347-9146FC92FAC1}" type="presParOf" srcId="{17F29AD5-9F69-47A3-93A0-B05E2F8B33C0}" destId="{4C637467-77B4-407D-9676-40619071937F}" srcOrd="1" destOrd="0" presId="urn:microsoft.com/office/officeart/2005/8/layout/orgChart1"/>
    <dgm:cxn modelId="{42171579-3331-4722-B941-4E5A4514295D}" type="presParOf" srcId="{17F29AD5-9F69-47A3-93A0-B05E2F8B33C0}" destId="{3710C1A1-EF45-4827-A9A2-00A422EED2A1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00761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45730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13302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33149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52664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91493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9875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67516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068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95353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21732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755858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663536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5694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78590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179228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87470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17051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7700" y="190500"/>
            <a:ext cx="3600450" cy="2523491"/>
          </a:xfrm>
        </p:spPr>
        <p:txBody>
          <a:bodyPr>
            <a:normAutofit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pic>
        <p:nvPicPr>
          <p:cNvPr id="7" name="Content Placeholder 6" descr="logo-stae-upscale.png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07511" y="270512"/>
            <a:ext cx="3217749" cy="2443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1154546" y="3352800"/>
            <a:ext cx="10123680" cy="2438399"/>
          </a:xfrm>
        </p:spPr>
        <p:txBody>
          <a:bodyPr/>
          <a:lstStyle/>
          <a:p>
            <a:pPr algn="ctr">
              <a:buNone/>
            </a:pPr>
            <a:r>
              <a:rPr lang="en-US" sz="6000" b="1" dirty="0" smtClean="0">
                <a:latin typeface="Algerian" pitchFamily="82" charset="0"/>
              </a:rPr>
              <a:t>STAE MUNISPIU BAUCAU</a:t>
            </a:r>
            <a:r>
              <a:rPr lang="en-US" sz="6000" dirty="0">
                <a:latin typeface="Algerian" pitchFamily="82" charset="0"/>
              </a:rPr>
              <a:t/>
            </a:r>
            <a:br>
              <a:rPr lang="en-US" sz="6000" dirty="0">
                <a:latin typeface="Algerian" pitchFamily="82" charset="0"/>
              </a:rPr>
            </a:br>
            <a:r>
              <a:rPr lang="en-US" sz="6000" dirty="0" smtClean="0">
                <a:latin typeface="Algerian" pitchFamily="82" charset="0"/>
              </a:rPr>
              <a:t>2026</a:t>
            </a:r>
            <a:endParaRPr lang="en-US" sz="6000" dirty="0">
              <a:latin typeface="Algerian" pitchFamily="8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4086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INTRODUSAUN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715992" y="2041722"/>
            <a:ext cx="10368951" cy="274018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Sekretariadu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tekniku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adiministrasaun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eleitoral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Stae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NUDAROrgaun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tekniku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eleitoral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ne,ebe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tutela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iha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ministeria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administrasaun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estatal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independente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iha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administrasaun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no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finansial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Ho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funsaun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administra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organiza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no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halao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prosesu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eleitoral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tomak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Baze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legal: </a:t>
            </a:r>
            <a:r>
              <a:rPr lang="en-US" sz="1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DEKRETU GUVERNU ,</a:t>
            </a:r>
            <a:r>
              <a:rPr lang="en-US" sz="17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7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17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.2/2003 . </a:t>
            </a:r>
            <a:r>
              <a:rPr lang="en-US" sz="17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23 DE JULHO</a:t>
            </a:r>
          </a:p>
          <a:p>
            <a:r>
              <a:rPr lang="en-US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LEI N</a:t>
            </a:r>
            <a:r>
              <a:rPr lang="en-US" sz="18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O.</a:t>
            </a:r>
            <a:r>
              <a:rPr lang="en-US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5/2006 .28 DE DEZEMBRU</a:t>
            </a:r>
          </a:p>
          <a:p>
            <a:endParaRPr lang="en-US" sz="17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145309" y="783548"/>
            <a:ext cx="9295679" cy="721979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Unidade</a:t>
            </a:r>
            <a:r>
              <a:rPr lang="en-US" dirty="0" smtClean="0"/>
              <a:t> </a:t>
            </a:r>
            <a:r>
              <a:rPr lang="en-US" dirty="0" err="1" smtClean="0"/>
              <a:t>geografika</a:t>
            </a:r>
            <a:r>
              <a:rPr lang="en-US" dirty="0" smtClean="0"/>
              <a:t> </a:t>
            </a:r>
            <a:r>
              <a:rPr lang="en-US" dirty="0" err="1" smtClean="0"/>
              <a:t>municipio</a:t>
            </a:r>
            <a:r>
              <a:rPr lang="en-US" dirty="0" smtClean="0"/>
              <a:t> </a:t>
            </a:r>
            <a:r>
              <a:rPr lang="en-US" dirty="0" err="1" smtClean="0"/>
              <a:t>baucau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eli\Desktop\MAPPA.jpg"/>
          <p:cNvPicPr>
            <a:picLocks noGrp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 bwMode="auto">
          <a:xfrm>
            <a:off x="1199072" y="1639019"/>
            <a:ext cx="9652958" cy="465074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401241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Estruktura</a:t>
            </a:r>
            <a:r>
              <a:rPr lang="en-US" dirty="0" smtClean="0"/>
              <a:t> </a:t>
            </a:r>
            <a:r>
              <a:rPr lang="en-US" dirty="0" err="1" smtClean="0"/>
              <a:t>munisipiu</a:t>
            </a:r>
            <a:r>
              <a:rPr lang="en-US" dirty="0" smtClean="0"/>
              <a:t> </a:t>
            </a:r>
            <a:r>
              <a:rPr lang="en-US" dirty="0" err="1" smtClean="0"/>
              <a:t>baucau</a:t>
            </a:r>
            <a:endParaRPr lang="en-US" dirty="0"/>
          </a:p>
        </p:txBody>
      </p:sp>
      <p:graphicFrame>
        <p:nvGraphicFramePr>
          <p:cNvPr id="10" name="Diagram 9"/>
          <p:cNvGraphicFramePr/>
          <p:nvPr/>
        </p:nvGraphicFramePr>
        <p:xfrm>
          <a:off x="263237" y="554182"/>
          <a:ext cx="11540836" cy="5794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Atendementu</a:t>
            </a:r>
            <a:r>
              <a:rPr lang="en-US" dirty="0" smtClean="0"/>
              <a:t> </a:t>
            </a:r>
            <a:r>
              <a:rPr lang="en-US" dirty="0" err="1" smtClean="0"/>
              <a:t>biometriku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STAE MUNICIPIO </a:t>
            </a:r>
            <a:r>
              <a:rPr lang="en-US" dirty="0" err="1" smtClean="0"/>
              <a:t>Baucau</a:t>
            </a:r>
            <a:r>
              <a:rPr lang="en-US" dirty="0" smtClean="0"/>
              <a:t> </a:t>
            </a:r>
            <a:r>
              <a:rPr lang="en-US" dirty="0"/>
              <a:t>HAHU NIA RECENSIAMENTU </a:t>
            </a:r>
            <a:r>
              <a:rPr lang="en-US" dirty="0" err="1" smtClean="0"/>
              <a:t>biometriku</a:t>
            </a:r>
            <a:r>
              <a:rPr lang="en-US" dirty="0" smtClean="0"/>
              <a:t> IHA 30 </a:t>
            </a:r>
            <a:r>
              <a:rPr lang="en-US" dirty="0" err="1" smtClean="0"/>
              <a:t>Outubru</a:t>
            </a:r>
            <a:r>
              <a:rPr lang="en-US" dirty="0" smtClean="0"/>
              <a:t> </a:t>
            </a:r>
            <a:r>
              <a:rPr lang="en-US" dirty="0"/>
              <a:t>2024 NO </a:t>
            </a:r>
            <a:r>
              <a:rPr lang="en-US" dirty="0" err="1" smtClean="0"/>
              <a:t>hetan</a:t>
            </a:r>
            <a:r>
              <a:rPr lang="en-US" dirty="0" smtClean="0"/>
              <a:t> ABERTURA </a:t>
            </a:r>
            <a:r>
              <a:rPr lang="en-US" dirty="0" err="1" smtClean="0"/>
              <a:t>huse</a:t>
            </a:r>
            <a:r>
              <a:rPr lang="en-US" dirty="0" smtClean="0"/>
              <a:t> </a:t>
            </a:r>
            <a:r>
              <a:rPr lang="en-US" dirty="0" err="1" smtClean="0"/>
              <a:t>exmo</a:t>
            </a:r>
            <a:r>
              <a:rPr lang="en-US" dirty="0" smtClean="0"/>
              <a:t>. </a:t>
            </a:r>
            <a:r>
              <a:rPr lang="en-US" dirty="0" err="1" smtClean="0"/>
              <a:t>DGDgl</a:t>
            </a:r>
            <a:r>
              <a:rPr lang="en-US" dirty="0" smtClean="0"/>
              <a:t>, </a:t>
            </a:r>
            <a:r>
              <a:rPr lang="en-US" dirty="0"/>
              <a:t>SR. </a:t>
            </a:r>
            <a:r>
              <a:rPr lang="en-US" dirty="0" err="1" smtClean="0"/>
              <a:t>sr</a:t>
            </a:r>
            <a:r>
              <a:rPr lang="en-US" dirty="0" smtClean="0"/>
              <a:t> </a:t>
            </a:r>
            <a:r>
              <a:rPr lang="en-US" dirty="0" err="1" smtClean="0"/>
              <a:t>antonio</a:t>
            </a:r>
            <a:r>
              <a:rPr lang="en-US" dirty="0" smtClean="0"/>
              <a:t> </a:t>
            </a:r>
            <a:r>
              <a:rPr lang="en-US" dirty="0" err="1" smtClean="0"/>
              <a:t>augusto</a:t>
            </a:r>
            <a:r>
              <a:rPr lang="en-US" dirty="0" smtClean="0"/>
              <a:t> </a:t>
            </a:r>
            <a:r>
              <a:rPr lang="en-US" dirty="0" err="1" smtClean="0"/>
              <a:t>guterres</a:t>
            </a:r>
            <a:r>
              <a:rPr lang="en-US" dirty="0" smtClean="0"/>
              <a:t>, </a:t>
            </a:r>
          </a:p>
          <a:p>
            <a:r>
              <a:rPr lang="en-US" dirty="0" smtClean="0"/>
              <a:t>PAM, </a:t>
            </a:r>
            <a:r>
              <a:rPr lang="en-US" dirty="0"/>
              <a:t>REPREJENTA HUSI </a:t>
            </a:r>
            <a:r>
              <a:rPr lang="en-US" dirty="0" err="1" smtClean="0"/>
              <a:t>exmo</a:t>
            </a:r>
            <a:r>
              <a:rPr lang="en-US" dirty="0" smtClean="0"/>
              <a:t>. SR. </a:t>
            </a:r>
            <a:r>
              <a:rPr lang="en-US" dirty="0" err="1" smtClean="0"/>
              <a:t>juvinal</a:t>
            </a:r>
            <a:r>
              <a:rPr lang="en-US" dirty="0" smtClean="0"/>
              <a:t> SECAM 1.</a:t>
            </a:r>
          </a:p>
          <a:p>
            <a:r>
              <a:rPr lang="en-US" dirty="0" smtClean="0"/>
              <a:t>HETAN SUPERVISAUN vice </a:t>
            </a:r>
            <a:r>
              <a:rPr lang="en-US" dirty="0" err="1" smtClean="0"/>
              <a:t>prezidente</a:t>
            </a:r>
            <a:r>
              <a:rPr lang="en-US" dirty="0" smtClean="0"/>
              <a:t> CNE, DIRETOR CNE M. </a:t>
            </a:r>
            <a:r>
              <a:rPr lang="en-US" dirty="0" err="1" smtClean="0"/>
              <a:t>baucau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NO </a:t>
            </a:r>
            <a:r>
              <a:rPr lang="en-US" dirty="0" smtClean="0"/>
              <a:t>HETAN </a:t>
            </a:r>
            <a:r>
              <a:rPr lang="en-US" dirty="0"/>
              <a:t>ASSITENSIA MASIMU HUSI EKIPA STAE </a:t>
            </a:r>
            <a:r>
              <a:rPr lang="en-US" dirty="0" smtClean="0"/>
              <a:t>NASIONAL DIRETORA IT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hetan</a:t>
            </a:r>
            <a:r>
              <a:rPr lang="en-US" dirty="0" smtClean="0"/>
              <a:t> </a:t>
            </a:r>
            <a:r>
              <a:rPr lang="en-US" dirty="0" err="1" smtClean="0"/>
              <a:t>partisipasaun</a:t>
            </a:r>
            <a:r>
              <a:rPr lang="en-US" dirty="0" smtClean="0"/>
              <a:t> </a:t>
            </a:r>
            <a:r>
              <a:rPr lang="en-US" dirty="0" err="1" smtClean="0"/>
              <a:t>husi</a:t>
            </a:r>
            <a:r>
              <a:rPr lang="en-US" dirty="0" smtClean="0"/>
              <a:t> </a:t>
            </a:r>
            <a:r>
              <a:rPr lang="en-US" dirty="0" err="1" smtClean="0"/>
              <a:t>autoridade</a:t>
            </a:r>
            <a:r>
              <a:rPr lang="en-US" dirty="0" smtClean="0"/>
              <a:t> </a:t>
            </a:r>
            <a:r>
              <a:rPr lang="en-US" dirty="0" err="1" smtClean="0"/>
              <a:t>lokal</a:t>
            </a:r>
            <a:r>
              <a:rPr lang="en-US" dirty="0" smtClean="0"/>
              <a:t> </a:t>
            </a:r>
            <a:r>
              <a:rPr lang="en-US" dirty="0" err="1" smtClean="0"/>
              <a:t>sira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0899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545" y="905164"/>
            <a:ext cx="10123681" cy="1309530"/>
          </a:xfrm>
        </p:spPr>
        <p:txBody>
          <a:bodyPr>
            <a:normAutofit fontScale="90000"/>
          </a:bodyPr>
          <a:lstStyle/>
          <a:p>
            <a:r>
              <a:rPr lang="en-US" dirty="0"/>
              <a:t>IHA LORON NE’E KEDAS ITA HAHU </a:t>
            </a:r>
            <a:r>
              <a:rPr lang="en-US" dirty="0" smtClean="0"/>
              <a:t>RECENSIAMENTO </a:t>
            </a:r>
            <a:r>
              <a:rPr lang="en-US" dirty="0"/>
              <a:t>SISTEMA BAZE BIOMETRIX BA ITA NIA ELEITOR SIRA HUSI AUTORIDADE </a:t>
            </a:r>
            <a:r>
              <a:rPr lang="en-US" dirty="0" smtClean="0"/>
              <a:t>MINICIPIO </a:t>
            </a:r>
            <a:r>
              <a:rPr lang="en-US" dirty="0" err="1" smtClean="0"/>
              <a:t>Baucau</a:t>
            </a:r>
            <a:r>
              <a:rPr lang="en-US" dirty="0" smtClean="0"/>
              <a:t> KOMPOSTO </a:t>
            </a:r>
            <a:r>
              <a:rPr lang="en-US" dirty="0"/>
              <a:t>HUSI POSTU ADMINISTRATIVO </a:t>
            </a:r>
            <a:r>
              <a:rPr lang="en-US" dirty="0" smtClean="0"/>
              <a:t>8 </a:t>
            </a:r>
            <a:r>
              <a:rPr lang="en-US" dirty="0"/>
              <a:t>MAK HANESAN: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53953" y="2522693"/>
          <a:ext cx="8599337" cy="2713540"/>
        </p:xfrm>
        <a:graphic>
          <a:graphicData uri="http://schemas.openxmlformats.org/drawingml/2006/table">
            <a:tbl>
              <a:tblPr/>
              <a:tblGrid>
                <a:gridCol w="4010759"/>
                <a:gridCol w="2324880"/>
                <a:gridCol w="2263698"/>
              </a:tblGrid>
              <a:tr h="2713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POSTU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SUKU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ALDEIA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13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BAGUIA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BAUCAU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LAGA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MATEBIAN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QUELICAI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    (?)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18    (?)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QUELICAI 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ANTIGU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    (?)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    (?)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VEMASSE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VENILALE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3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6622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chemeClr val="accent6"/>
                </a:solidFill>
              </a:rPr>
              <a:t>eleitoras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err="1" smtClean="0">
                <a:solidFill>
                  <a:schemeClr val="accent6"/>
                </a:solidFill>
              </a:rPr>
              <a:t>MUNICIPIu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err="1" smtClean="0">
                <a:solidFill>
                  <a:schemeClr val="accent6"/>
                </a:solidFill>
              </a:rPr>
              <a:t>baucau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err="1" smtClean="0">
                <a:solidFill>
                  <a:schemeClr val="accent6"/>
                </a:solidFill>
              </a:rPr>
              <a:t>husi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err="1" smtClean="0">
                <a:solidFill>
                  <a:schemeClr val="accent6"/>
                </a:solidFill>
              </a:rPr>
              <a:t>tinan</a:t>
            </a:r>
            <a:r>
              <a:rPr lang="en-US" dirty="0" smtClean="0">
                <a:solidFill>
                  <a:schemeClr val="accent6"/>
                </a:solidFill>
              </a:rPr>
              <a:t> 2006 -2024 </a:t>
            </a:r>
            <a:r>
              <a:rPr lang="en-US" dirty="0" err="1" smtClean="0">
                <a:solidFill>
                  <a:schemeClr val="accent6"/>
                </a:solidFill>
              </a:rPr>
              <a:t>ne’ebe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err="1" smtClean="0">
                <a:solidFill>
                  <a:schemeClr val="accent6"/>
                </a:solidFill>
              </a:rPr>
              <a:t>resensia</a:t>
            </a:r>
            <a:r>
              <a:rPr lang="en-US" dirty="0" smtClean="0">
                <a:solidFill>
                  <a:schemeClr val="accent6"/>
                </a:solidFill>
              </a:rPr>
              <a:t> ho </a:t>
            </a:r>
            <a:r>
              <a:rPr lang="en-US" dirty="0" err="1" smtClean="0">
                <a:solidFill>
                  <a:schemeClr val="accent6"/>
                </a:solidFill>
              </a:rPr>
              <a:t>sistema</a:t>
            </a:r>
            <a:r>
              <a:rPr lang="en-US" dirty="0" smtClean="0">
                <a:solidFill>
                  <a:schemeClr val="accent6"/>
                </a:solidFill>
              </a:rPr>
              <a:t> semi </a:t>
            </a:r>
            <a:r>
              <a:rPr lang="en-US" dirty="0" err="1" smtClean="0">
                <a:solidFill>
                  <a:schemeClr val="accent6"/>
                </a:solidFill>
              </a:rPr>
              <a:t>biometriku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err="1" smtClean="0">
                <a:solidFill>
                  <a:schemeClr val="accent6"/>
                </a:solidFill>
              </a:rPr>
              <a:t>mak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err="1" smtClean="0">
                <a:solidFill>
                  <a:schemeClr val="accent6"/>
                </a:solidFill>
              </a:rPr>
              <a:t>hanesan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err="1" smtClean="0">
                <a:solidFill>
                  <a:schemeClr val="accent6"/>
                </a:solidFill>
              </a:rPr>
              <a:t>HANESAN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>
                <a:solidFill>
                  <a:schemeClr val="accent6"/>
                </a:solidFill>
              </a:rPr>
              <a:t>TUIR MAI NE’E</a:t>
            </a:r>
            <a:r>
              <a:rPr lang="en-US" dirty="0" smtClean="0">
                <a:solidFill>
                  <a:schemeClr val="accent6"/>
                </a:solidFill>
              </a:rPr>
              <a:t>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87895" y="2375719"/>
            <a:ext cx="10363826" cy="3424107"/>
          </a:xfrm>
        </p:spPr>
        <p:txBody>
          <a:bodyPr/>
          <a:lstStyle/>
          <a:p>
            <a:pPr lvl="0"/>
            <a:r>
              <a:rPr lang="en-US" sz="4800" b="1" dirty="0" smtClean="0"/>
              <a:t>Mane= 53,635 </a:t>
            </a:r>
            <a:endParaRPr lang="en-US" sz="4800" b="1" dirty="0"/>
          </a:p>
          <a:p>
            <a:pPr lvl="0"/>
            <a:r>
              <a:rPr lang="en-US" sz="4800" b="1" dirty="0" err="1" smtClean="0"/>
              <a:t>feto</a:t>
            </a:r>
            <a:r>
              <a:rPr lang="en-US" sz="4800" b="1" dirty="0" smtClean="0"/>
              <a:t>= 49,725</a:t>
            </a:r>
            <a:endParaRPr lang="en-US" sz="4800" b="1" dirty="0"/>
          </a:p>
          <a:p>
            <a:pPr lvl="0"/>
            <a:r>
              <a:rPr lang="en-US" sz="4800" b="1" dirty="0" smtClean="0"/>
              <a:t>TOTAL= 103360</a:t>
            </a:r>
            <a:endParaRPr lang="en-US" sz="4800" b="1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7412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83079" y="172528"/>
          <a:ext cx="11231592" cy="6002260"/>
        </p:xfrm>
        <a:graphic>
          <a:graphicData uri="http://schemas.openxmlformats.org/drawingml/2006/table">
            <a:tbl>
              <a:tblPr/>
              <a:tblGrid>
                <a:gridCol w="2207770"/>
                <a:gridCol w="1244061"/>
                <a:gridCol w="2575731"/>
                <a:gridCol w="1979985"/>
                <a:gridCol w="2015028"/>
                <a:gridCol w="1209017"/>
              </a:tblGrid>
              <a:tr h="698740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PROGRESU AKTUALIZASAUN NO REZISTRASAUN KARTAUN ELEITORAL BIOMETRIKU IHA MUNISIPIU PAUCAU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4543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543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ELEITOR SEMIBIOMETRIKU HISI 2006-2024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5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MANE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FETO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%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5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53635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51.89%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49725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48.11%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103360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543"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543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AKTUALIZA BA BIOMETRIKU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2045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MANE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FETO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2045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17650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32.91%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18731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37.67%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36381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35.20%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204543"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543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SEDAUK AKTUALIZA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  <a:tr h="2045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MANE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FETO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  <a:tr h="2045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35985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67.09%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30994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62.33%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66979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64.80%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  <a:tr h="204543"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543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REZISTU ELEITOR FOUN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FOUN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HO BIOMETRIKU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045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MANE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FETO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045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1882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48.77%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1977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51.23%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3859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100.00%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04543"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543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ELEITOR HOSISTEMA  BIOMETRIKU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045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MANE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FETO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045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19544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35.20%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20725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40.09%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40269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37.56%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04543"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543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REZISTU ELEITOR PROVIZORIU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045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MANE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FETO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045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55517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51.78%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51702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48.22%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107219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100.00%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dirty="0" err="1" smtClean="0"/>
              <a:t>Atividade</a:t>
            </a:r>
            <a:r>
              <a:rPr lang="en-US" dirty="0" smtClean="0"/>
              <a:t> </a:t>
            </a:r>
            <a:r>
              <a:rPr lang="en-US" dirty="0" err="1" smtClean="0"/>
              <a:t>sira</a:t>
            </a:r>
            <a:r>
              <a:rPr lang="en-US" dirty="0" smtClean="0"/>
              <a:t> </a:t>
            </a:r>
            <a:r>
              <a:rPr lang="en-US" dirty="0" err="1" smtClean="0"/>
              <a:t>ne’ebe</a:t>
            </a:r>
            <a:r>
              <a:rPr lang="en-US" dirty="0" smtClean="0"/>
              <a:t> </a:t>
            </a:r>
            <a:r>
              <a:rPr lang="en-US" dirty="0" err="1" smtClean="0"/>
              <a:t>halao</a:t>
            </a:r>
            <a:r>
              <a:rPr lang="en-US" dirty="0" smtClean="0"/>
              <a:t> </a:t>
            </a:r>
            <a:r>
              <a:rPr lang="en-US" dirty="0" err="1" smtClean="0"/>
              <a:t>iha</a:t>
            </a:r>
            <a:r>
              <a:rPr lang="en-US" dirty="0" smtClean="0"/>
              <a:t> 2025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56906" y="1702858"/>
            <a:ext cx="10363826" cy="4068214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Atendementu</a:t>
            </a:r>
            <a:r>
              <a:rPr lang="en-US" dirty="0" smtClean="0"/>
              <a:t> </a:t>
            </a:r>
            <a:r>
              <a:rPr lang="en-US" dirty="0" err="1" smtClean="0"/>
              <a:t>ba</a:t>
            </a:r>
            <a:r>
              <a:rPr lang="en-US" dirty="0" smtClean="0"/>
              <a:t> </a:t>
            </a:r>
            <a:r>
              <a:rPr lang="en-US" dirty="0" err="1" smtClean="0"/>
              <a:t>eleitores</a:t>
            </a:r>
            <a:r>
              <a:rPr lang="en-US" dirty="0" smtClean="0"/>
              <a:t> ho </a:t>
            </a:r>
            <a:r>
              <a:rPr lang="en-US" dirty="0" err="1" smtClean="0"/>
              <a:t>sistema</a:t>
            </a:r>
            <a:r>
              <a:rPr lang="en-US" dirty="0" smtClean="0"/>
              <a:t> </a:t>
            </a:r>
            <a:r>
              <a:rPr lang="en-US" dirty="0" err="1" smtClean="0"/>
              <a:t>biometriku</a:t>
            </a:r>
            <a:r>
              <a:rPr lang="en-US" dirty="0" smtClean="0"/>
              <a:t> </a:t>
            </a:r>
            <a:r>
              <a:rPr lang="en-US" dirty="0" err="1" smtClean="0"/>
              <a:t>kompostu</a:t>
            </a:r>
            <a:r>
              <a:rPr lang="en-US" dirty="0" smtClean="0"/>
              <a:t> </a:t>
            </a:r>
            <a:r>
              <a:rPr lang="en-US" dirty="0" err="1" smtClean="0"/>
              <a:t>husi</a:t>
            </a:r>
            <a:r>
              <a:rPr lang="en-US" dirty="0" smtClean="0"/>
              <a:t> </a:t>
            </a:r>
            <a:r>
              <a:rPr lang="en-US" dirty="0" err="1" smtClean="0"/>
              <a:t>equipa</a:t>
            </a:r>
            <a:r>
              <a:rPr lang="en-US" dirty="0" smtClean="0"/>
              <a:t> </a:t>
            </a:r>
            <a:r>
              <a:rPr lang="en-US" dirty="0" err="1" smtClean="0"/>
              <a:t>rua</a:t>
            </a:r>
            <a:endParaRPr lang="en-US" dirty="0" smtClean="0"/>
          </a:p>
          <a:p>
            <a:pPr marL="800100" lvl="1" indent="-342900">
              <a:buFont typeface="+mj-lt"/>
              <a:buAutoNum type="arabicPeriod"/>
            </a:pPr>
            <a:r>
              <a:rPr lang="en-US" dirty="0" err="1" smtClean="0"/>
              <a:t>Equipa</a:t>
            </a:r>
            <a:r>
              <a:rPr lang="en-US" dirty="0" smtClean="0"/>
              <a:t> </a:t>
            </a:r>
            <a:r>
              <a:rPr lang="en-US" dirty="0" err="1" smtClean="0"/>
              <a:t>atendementu</a:t>
            </a:r>
            <a:r>
              <a:rPr lang="en-US" dirty="0" smtClean="0"/>
              <a:t> </a:t>
            </a:r>
            <a:r>
              <a:rPr lang="en-US" dirty="0" err="1" smtClean="0"/>
              <a:t>permanente</a:t>
            </a:r>
            <a:r>
              <a:rPr lang="en-US" dirty="0" smtClean="0"/>
              <a:t> </a:t>
            </a:r>
            <a:r>
              <a:rPr lang="en-US" dirty="0" err="1" smtClean="0"/>
              <a:t>iha</a:t>
            </a:r>
            <a:r>
              <a:rPr lang="en-US" dirty="0" smtClean="0"/>
              <a:t> </a:t>
            </a:r>
            <a:r>
              <a:rPr lang="en-US" dirty="0" err="1" smtClean="0"/>
              <a:t>edifisiu</a:t>
            </a:r>
            <a:r>
              <a:rPr lang="en-US" dirty="0" smtClean="0"/>
              <a:t> </a:t>
            </a:r>
            <a:r>
              <a:rPr lang="en-US" dirty="0" err="1" smtClean="0"/>
              <a:t>stae</a:t>
            </a:r>
            <a:r>
              <a:rPr lang="en-US" dirty="0" smtClean="0"/>
              <a:t> </a:t>
            </a:r>
            <a:r>
              <a:rPr lang="en-US" dirty="0" err="1" smtClean="0"/>
              <a:t>munisipiu</a:t>
            </a:r>
            <a:r>
              <a:rPr lang="en-US" dirty="0" smtClean="0"/>
              <a:t> </a:t>
            </a:r>
            <a:r>
              <a:rPr lang="en-US" dirty="0" err="1" smtClean="0"/>
              <a:t>baucau</a:t>
            </a:r>
            <a:endParaRPr lang="en-US" dirty="0" smtClean="0"/>
          </a:p>
          <a:p>
            <a:pPr marL="800100" lvl="1" indent="-342900">
              <a:buFont typeface="+mj-lt"/>
              <a:buAutoNum type="arabicPeriod"/>
            </a:pPr>
            <a:r>
              <a:rPr lang="en-US" dirty="0" err="1" smtClean="0"/>
              <a:t>Equipa</a:t>
            </a:r>
            <a:r>
              <a:rPr lang="en-US" dirty="0" smtClean="0"/>
              <a:t> </a:t>
            </a:r>
            <a:r>
              <a:rPr lang="en-US" dirty="0" err="1" smtClean="0"/>
              <a:t>movel</a:t>
            </a:r>
            <a:r>
              <a:rPr lang="en-US" dirty="0" smtClean="0"/>
              <a:t> </a:t>
            </a:r>
            <a:r>
              <a:rPr lang="en-US" dirty="0" err="1" smtClean="0"/>
              <a:t>ba</a:t>
            </a:r>
            <a:r>
              <a:rPr lang="en-US" dirty="0" smtClean="0"/>
              <a:t>  </a:t>
            </a:r>
            <a:r>
              <a:rPr lang="en-US" dirty="0" err="1" smtClean="0"/>
              <a:t>postu</a:t>
            </a:r>
            <a:r>
              <a:rPr lang="en-US" dirty="0" smtClean="0"/>
              <a:t> </a:t>
            </a:r>
            <a:r>
              <a:rPr lang="en-US" dirty="0" err="1" smtClean="0"/>
              <a:t>loron</a:t>
            </a:r>
            <a:r>
              <a:rPr lang="en-US" dirty="0" smtClean="0"/>
              <a:t> 10</a:t>
            </a:r>
          </a:p>
          <a:p>
            <a:pPr marL="228600" lvl="1">
              <a:spcBef>
                <a:spcPts val="1000"/>
              </a:spcBef>
            </a:pPr>
            <a:r>
              <a:rPr lang="en-US" dirty="0" err="1" smtClean="0"/>
              <a:t>Sosializasaun</a:t>
            </a:r>
            <a:r>
              <a:rPr lang="en-US" dirty="0" smtClean="0"/>
              <a:t> </a:t>
            </a:r>
            <a:r>
              <a:rPr lang="en-US" dirty="0" err="1" smtClean="0"/>
              <a:t>sistema</a:t>
            </a:r>
            <a:r>
              <a:rPr lang="en-US" dirty="0" smtClean="0"/>
              <a:t> </a:t>
            </a:r>
            <a:r>
              <a:rPr lang="en-US" dirty="0" err="1" smtClean="0"/>
              <a:t>biometriku</a:t>
            </a:r>
            <a:r>
              <a:rPr lang="en-US" dirty="0" smtClean="0"/>
              <a:t> </a:t>
            </a:r>
            <a:r>
              <a:rPr lang="en-US" dirty="0" err="1" smtClean="0"/>
              <a:t>iha</a:t>
            </a:r>
            <a:r>
              <a:rPr lang="en-US" dirty="0" smtClean="0"/>
              <a:t> </a:t>
            </a:r>
            <a:r>
              <a:rPr lang="en-US" dirty="0" err="1" smtClean="0"/>
              <a:t>nivel</a:t>
            </a:r>
            <a:r>
              <a:rPr lang="en-US" dirty="0" smtClean="0"/>
              <a:t> </a:t>
            </a:r>
            <a:r>
              <a:rPr lang="en-US" dirty="0" err="1" smtClean="0"/>
              <a:t>postu</a:t>
            </a:r>
            <a:r>
              <a:rPr lang="en-US" dirty="0" smtClean="0"/>
              <a:t> </a:t>
            </a:r>
            <a:r>
              <a:rPr lang="en-US" dirty="0" err="1" smtClean="0"/>
              <a:t>nebe</a:t>
            </a:r>
            <a:r>
              <a:rPr lang="en-US" dirty="0" smtClean="0"/>
              <a:t> </a:t>
            </a:r>
            <a:r>
              <a:rPr lang="en-US" dirty="0" err="1" smtClean="0"/>
              <a:t>partisipa</a:t>
            </a:r>
            <a:r>
              <a:rPr lang="en-US" dirty="0" smtClean="0"/>
              <a:t> </a:t>
            </a:r>
            <a:r>
              <a:rPr lang="en-US" dirty="0" err="1" smtClean="0"/>
              <a:t>husi</a:t>
            </a:r>
            <a:r>
              <a:rPr lang="en-US" dirty="0" smtClean="0"/>
              <a:t> </a:t>
            </a:r>
            <a:r>
              <a:rPr lang="en-US" dirty="0" err="1" smtClean="0"/>
              <a:t>autoridade</a:t>
            </a:r>
            <a:r>
              <a:rPr lang="en-US" dirty="0" smtClean="0"/>
              <a:t> </a:t>
            </a:r>
            <a:r>
              <a:rPr lang="en-US" dirty="0" err="1" smtClean="0"/>
              <a:t>lokal</a:t>
            </a:r>
            <a:endParaRPr lang="en-US" dirty="0" smtClean="0"/>
          </a:p>
          <a:p>
            <a:pPr marL="228600" lvl="1">
              <a:spcBef>
                <a:spcPts val="1000"/>
              </a:spcBef>
            </a:pPr>
            <a:r>
              <a:rPr lang="en-US" dirty="0" err="1" smtClean="0"/>
              <a:t>Edukasaun</a:t>
            </a:r>
            <a:r>
              <a:rPr lang="en-US" dirty="0" smtClean="0"/>
              <a:t> </a:t>
            </a:r>
            <a:r>
              <a:rPr lang="en-US" dirty="0" err="1" smtClean="0"/>
              <a:t>sivika</a:t>
            </a:r>
            <a:r>
              <a:rPr lang="en-US" dirty="0" smtClean="0"/>
              <a:t> </a:t>
            </a:r>
            <a:r>
              <a:rPr lang="en-US" dirty="0" err="1" smtClean="0"/>
              <a:t>ne’ebe</a:t>
            </a:r>
            <a:r>
              <a:rPr lang="en-US" dirty="0" smtClean="0"/>
              <a:t> </a:t>
            </a:r>
            <a:r>
              <a:rPr lang="en-US" dirty="0" err="1" smtClean="0"/>
              <a:t>cne</a:t>
            </a:r>
            <a:r>
              <a:rPr lang="en-US" dirty="0" smtClean="0"/>
              <a:t> </a:t>
            </a:r>
            <a:r>
              <a:rPr lang="en-US" dirty="0" err="1" smtClean="0"/>
              <a:t>halao</a:t>
            </a:r>
            <a:r>
              <a:rPr lang="en-US" dirty="0" smtClean="0"/>
              <a:t>, </a:t>
            </a:r>
            <a:r>
              <a:rPr lang="en-US" dirty="0" err="1" smtClean="0"/>
              <a:t>hola</a:t>
            </a:r>
            <a:r>
              <a:rPr lang="en-US" dirty="0" smtClean="0"/>
              <a:t> parte </a:t>
            </a:r>
            <a:r>
              <a:rPr lang="en-US" dirty="0" err="1" smtClean="0"/>
              <a:t>mos</a:t>
            </a:r>
            <a:r>
              <a:rPr lang="en-US" dirty="0" smtClean="0"/>
              <a:t> </a:t>
            </a:r>
            <a:r>
              <a:rPr lang="en-US" dirty="0" err="1" smtClean="0"/>
              <a:t>husi</a:t>
            </a:r>
            <a:r>
              <a:rPr lang="en-US" dirty="0" smtClean="0"/>
              <a:t> </a:t>
            </a:r>
            <a:r>
              <a:rPr lang="en-US" dirty="0" err="1" smtClean="0"/>
              <a:t>stae</a:t>
            </a:r>
            <a:r>
              <a:rPr lang="en-US" dirty="0" smtClean="0"/>
              <a:t> m. </a:t>
            </a:r>
            <a:r>
              <a:rPr lang="en-US" dirty="0" err="1" smtClean="0"/>
              <a:t>baucau</a:t>
            </a:r>
            <a:r>
              <a:rPr lang="en-US" dirty="0" smtClean="0"/>
              <a:t> </a:t>
            </a:r>
            <a:r>
              <a:rPr lang="en-US" dirty="0" err="1" smtClean="0"/>
              <a:t>nia</a:t>
            </a:r>
            <a:r>
              <a:rPr lang="en-US" dirty="0" smtClean="0"/>
              <a:t> </a:t>
            </a:r>
            <a:r>
              <a:rPr lang="en-US" dirty="0" err="1" smtClean="0"/>
              <a:t>presenza</a:t>
            </a:r>
            <a:r>
              <a:rPr lang="en-US" dirty="0" smtClean="0"/>
              <a:t> ho </a:t>
            </a:r>
            <a:r>
              <a:rPr lang="en-US" dirty="0" err="1" smtClean="0"/>
              <a:t>materia</a:t>
            </a:r>
            <a:r>
              <a:rPr lang="en-US" dirty="0" smtClean="0"/>
              <a:t> </a:t>
            </a:r>
            <a:r>
              <a:rPr lang="en-US" dirty="0" err="1" smtClean="0"/>
              <a:t>kartaun</a:t>
            </a:r>
            <a:r>
              <a:rPr lang="en-US" dirty="0" smtClean="0"/>
              <a:t> </a:t>
            </a:r>
            <a:r>
              <a:rPr lang="en-US" dirty="0" err="1" smtClean="0"/>
              <a:t>eleitoral</a:t>
            </a:r>
            <a:r>
              <a:rPr lang="en-US" dirty="0" smtClean="0"/>
              <a:t> ho </a:t>
            </a:r>
            <a:r>
              <a:rPr lang="en-US" dirty="0" err="1" smtClean="0"/>
              <a:t>sistema</a:t>
            </a:r>
            <a:r>
              <a:rPr lang="en-US" dirty="0" smtClean="0"/>
              <a:t> </a:t>
            </a:r>
            <a:r>
              <a:rPr lang="en-US" dirty="0" err="1" smtClean="0"/>
              <a:t>biometriku</a:t>
            </a:r>
            <a:endParaRPr lang="en-US" dirty="0" smtClean="0"/>
          </a:p>
          <a:p>
            <a:r>
              <a:rPr lang="en-US" dirty="0" err="1" smtClean="0"/>
              <a:t>Partisipa</a:t>
            </a:r>
            <a:r>
              <a:rPr lang="en-US" dirty="0" smtClean="0"/>
              <a:t> </a:t>
            </a:r>
            <a:r>
              <a:rPr lang="en-US" dirty="0" err="1" smtClean="0"/>
              <a:t>aktividades</a:t>
            </a:r>
            <a:r>
              <a:rPr lang="en-US" dirty="0" smtClean="0"/>
              <a:t> </a:t>
            </a:r>
            <a:r>
              <a:rPr lang="en-US" dirty="0" err="1" smtClean="0"/>
              <a:t>sira</a:t>
            </a:r>
            <a:r>
              <a:rPr lang="en-US" dirty="0" smtClean="0"/>
              <a:t> </a:t>
            </a:r>
            <a:r>
              <a:rPr lang="en-US" dirty="0" err="1" smtClean="0"/>
              <a:t>nebe</a:t>
            </a:r>
            <a:r>
              <a:rPr lang="en-US" dirty="0" smtClean="0"/>
              <a:t> </a:t>
            </a:r>
            <a:r>
              <a:rPr lang="en-US" dirty="0" err="1" smtClean="0"/>
              <a:t>realiza</a:t>
            </a:r>
            <a:r>
              <a:rPr lang="en-US" dirty="0" smtClean="0"/>
              <a:t> </a:t>
            </a:r>
            <a:r>
              <a:rPr lang="en-US" dirty="0" err="1" smtClean="0"/>
              <a:t>husi</a:t>
            </a:r>
            <a:r>
              <a:rPr lang="en-US" dirty="0" smtClean="0"/>
              <a:t> </a:t>
            </a:r>
            <a:r>
              <a:rPr lang="en-US" dirty="0" err="1" smtClean="0"/>
              <a:t>autoridade</a:t>
            </a:r>
            <a:r>
              <a:rPr lang="en-US" dirty="0" smtClean="0"/>
              <a:t> </a:t>
            </a:r>
            <a:r>
              <a:rPr lang="en-US" dirty="0" err="1" smtClean="0"/>
              <a:t>munisipiu</a:t>
            </a:r>
            <a:r>
              <a:rPr lang="en-US" dirty="0" smtClean="0"/>
              <a:t> </a:t>
            </a:r>
            <a:r>
              <a:rPr lang="en-US" dirty="0" err="1" smtClean="0"/>
              <a:t>baucau</a:t>
            </a:r>
            <a:r>
              <a:rPr lang="en-US" dirty="0" smtClean="0"/>
              <a:t>. </a:t>
            </a:r>
            <a:r>
              <a:rPr lang="en-US" dirty="0" err="1" smtClean="0"/>
              <a:t>Espesial</a:t>
            </a:r>
            <a:r>
              <a:rPr lang="en-US" dirty="0" smtClean="0"/>
              <a:t> </a:t>
            </a:r>
            <a:r>
              <a:rPr lang="en-US" dirty="0" err="1" smtClean="0"/>
              <a:t>mente</a:t>
            </a:r>
            <a:r>
              <a:rPr lang="en-US" dirty="0" smtClean="0"/>
              <a:t> </a:t>
            </a:r>
            <a:r>
              <a:rPr lang="en-US" dirty="0" err="1" smtClean="0"/>
              <a:t>iha</a:t>
            </a:r>
            <a:r>
              <a:rPr lang="en-US" dirty="0" smtClean="0"/>
              <a:t> </a:t>
            </a:r>
            <a:r>
              <a:rPr lang="en-US" dirty="0" err="1" smtClean="0"/>
              <a:t>dia</a:t>
            </a:r>
            <a:r>
              <a:rPr lang="en-US" dirty="0" smtClean="0"/>
              <a:t> 1 de </a:t>
            </a:r>
            <a:r>
              <a:rPr lang="en-US" dirty="0" err="1" smtClean="0"/>
              <a:t>dezembru</a:t>
            </a:r>
            <a:r>
              <a:rPr lang="en-US" dirty="0" smtClean="0"/>
              <a:t> 2025, </a:t>
            </a:r>
            <a:r>
              <a:rPr lang="en-US" dirty="0" err="1" smtClean="0"/>
              <a:t>diretor</a:t>
            </a:r>
            <a:r>
              <a:rPr lang="en-US" dirty="0" smtClean="0"/>
              <a:t> STAE </a:t>
            </a:r>
            <a:r>
              <a:rPr lang="en-US" dirty="0" err="1" smtClean="0"/>
              <a:t>mak</a:t>
            </a:r>
            <a:r>
              <a:rPr lang="en-US" dirty="0" smtClean="0"/>
              <a:t> </a:t>
            </a:r>
            <a:r>
              <a:rPr lang="en-US" dirty="0" err="1" smtClean="0"/>
              <a:t>sai</a:t>
            </a:r>
            <a:r>
              <a:rPr lang="en-US" dirty="0" smtClean="0"/>
              <a:t> </a:t>
            </a:r>
            <a:r>
              <a:rPr lang="en-US" dirty="0" err="1" smtClean="0"/>
              <a:t>INSPEKtur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seremonia</a:t>
            </a:r>
            <a:r>
              <a:rPr lang="en-US" dirty="0" smtClean="0"/>
              <a:t> </a:t>
            </a:r>
            <a:r>
              <a:rPr lang="en-US" dirty="0" err="1" smtClean="0"/>
              <a:t>isar</a:t>
            </a:r>
            <a:r>
              <a:rPr lang="en-US" dirty="0" smtClean="0"/>
              <a:t> </a:t>
            </a:r>
            <a:r>
              <a:rPr lang="en-US" dirty="0" err="1" smtClean="0"/>
              <a:t>bandeira</a:t>
            </a:r>
            <a:r>
              <a:rPr lang="en-US" dirty="0" smtClean="0"/>
              <a:t> no STAE </a:t>
            </a:r>
            <a:r>
              <a:rPr lang="en-US" dirty="0" err="1" smtClean="0"/>
              <a:t>mak</a:t>
            </a:r>
            <a:r>
              <a:rPr lang="en-US" dirty="0" smtClean="0"/>
              <a:t> </a:t>
            </a:r>
            <a:r>
              <a:rPr lang="en-US" dirty="0" err="1" smtClean="0"/>
              <a:t>responsavel</a:t>
            </a:r>
            <a:r>
              <a:rPr lang="en-US" dirty="0" smtClean="0"/>
              <a:t> </a:t>
            </a:r>
            <a:r>
              <a:rPr lang="en-US" dirty="0" err="1" smtClean="0"/>
              <a:t>ba</a:t>
            </a:r>
            <a:r>
              <a:rPr lang="en-US" dirty="0" smtClean="0"/>
              <a:t> </a:t>
            </a:r>
            <a:r>
              <a:rPr lang="en-US" dirty="0" err="1" smtClean="0"/>
              <a:t>Orasaun</a:t>
            </a:r>
            <a:r>
              <a:rPr lang="en-US" dirty="0" smtClean="0"/>
              <a:t>. </a:t>
            </a:r>
          </a:p>
          <a:p>
            <a:r>
              <a:rPr lang="en-US" dirty="0" smtClean="0"/>
              <a:t>KOMESA JANEIRU 2026 HALAO ATENDEMENTU AKTUALIZASAUN NO RESENSIAMENTU BA ELEITOR FOUN HO SISTMA BIOMETRIKU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70215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dezafiu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56906" y="1884013"/>
            <a:ext cx="10363826" cy="3424107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Sistema</a:t>
            </a:r>
            <a:r>
              <a:rPr lang="en-US" dirty="0" smtClean="0"/>
              <a:t> </a:t>
            </a:r>
            <a:r>
              <a:rPr lang="en-US" dirty="0" err="1" smtClean="0"/>
              <a:t>ne’ebe</a:t>
            </a:r>
            <a:r>
              <a:rPr lang="en-US" dirty="0" smtClean="0"/>
              <a:t> halo </a:t>
            </a:r>
            <a:r>
              <a:rPr lang="en-US" dirty="0" err="1" smtClean="0"/>
              <a:t>aprovasaun</a:t>
            </a:r>
            <a:r>
              <a:rPr lang="en-US" dirty="0" smtClean="0"/>
              <a:t> </a:t>
            </a:r>
            <a:r>
              <a:rPr lang="en-US" dirty="0" err="1" smtClean="0"/>
              <a:t>ba</a:t>
            </a:r>
            <a:r>
              <a:rPr lang="en-US" dirty="0" smtClean="0"/>
              <a:t> </a:t>
            </a:r>
            <a:r>
              <a:rPr lang="en-US" dirty="0" err="1" smtClean="0"/>
              <a:t>kartaun</a:t>
            </a:r>
            <a:r>
              <a:rPr lang="en-US" dirty="0" smtClean="0"/>
              <a:t> </a:t>
            </a:r>
            <a:r>
              <a:rPr lang="en-US" dirty="0" err="1" smtClean="0"/>
              <a:t>biometriku</a:t>
            </a:r>
            <a:r>
              <a:rPr lang="en-US" dirty="0" smtClean="0"/>
              <a:t> </a:t>
            </a:r>
            <a:r>
              <a:rPr lang="en-US" dirty="0" err="1" smtClean="0"/>
              <a:t>lori</a:t>
            </a:r>
            <a:r>
              <a:rPr lang="en-US" dirty="0" smtClean="0"/>
              <a:t> </a:t>
            </a:r>
            <a:r>
              <a:rPr lang="en-US" dirty="0" err="1" smtClean="0"/>
              <a:t>tempu</a:t>
            </a:r>
            <a:r>
              <a:rPr lang="en-US" dirty="0" smtClean="0"/>
              <a:t> </a:t>
            </a:r>
            <a:r>
              <a:rPr lang="en-US" dirty="0" err="1" smtClean="0"/>
              <a:t>naruk</a:t>
            </a:r>
            <a:r>
              <a:rPr lang="en-US" dirty="0" smtClean="0"/>
              <a:t> (</a:t>
            </a:r>
            <a:r>
              <a:rPr lang="en-US" dirty="0" err="1" smtClean="0"/>
              <a:t>ikus</a:t>
            </a:r>
            <a:r>
              <a:rPr lang="en-US" dirty="0" smtClean="0"/>
              <a:t> </a:t>
            </a:r>
            <a:r>
              <a:rPr lang="en-US" dirty="0" err="1" smtClean="0"/>
              <a:t>rejolvidu</a:t>
            </a:r>
            <a:r>
              <a:rPr lang="en-US" dirty="0" smtClean="0"/>
              <a:t> </a:t>
            </a:r>
            <a:r>
              <a:rPr lang="en-US" dirty="0" err="1" smtClean="0"/>
              <a:t>ona</a:t>
            </a:r>
            <a:r>
              <a:rPr lang="en-US" dirty="0" smtClean="0"/>
              <a:t> </a:t>
            </a:r>
            <a:r>
              <a:rPr lang="en-US" dirty="0" err="1" smtClean="0"/>
              <a:t>iha</a:t>
            </a:r>
            <a:r>
              <a:rPr lang="en-US" dirty="0" smtClean="0"/>
              <a:t> </a:t>
            </a:r>
            <a:r>
              <a:rPr lang="en-US" dirty="0" err="1" smtClean="0"/>
              <a:t>novembru</a:t>
            </a:r>
            <a:r>
              <a:rPr lang="en-US" dirty="0" smtClean="0"/>
              <a:t> </a:t>
            </a:r>
            <a:r>
              <a:rPr lang="en-US" dirty="0" err="1" smtClean="0"/>
              <a:t>nia</a:t>
            </a:r>
            <a:r>
              <a:rPr lang="en-US" dirty="0" smtClean="0"/>
              <a:t> </a:t>
            </a:r>
            <a:r>
              <a:rPr lang="en-US" dirty="0" err="1" smtClean="0"/>
              <a:t>laran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Sistema</a:t>
            </a:r>
            <a:r>
              <a:rPr lang="en-US" dirty="0" smtClean="0"/>
              <a:t> </a:t>
            </a:r>
            <a:r>
              <a:rPr lang="en-US" dirty="0" err="1" smtClean="0"/>
              <a:t>aprova</a:t>
            </a:r>
            <a:r>
              <a:rPr lang="en-US" dirty="0" smtClean="0"/>
              <a:t> </a:t>
            </a:r>
            <a:r>
              <a:rPr lang="en-US" dirty="0" err="1" smtClean="0"/>
              <a:t>tiha</a:t>
            </a:r>
            <a:r>
              <a:rPr lang="en-US" dirty="0" smtClean="0"/>
              <a:t> </a:t>
            </a:r>
            <a:r>
              <a:rPr lang="en-US" dirty="0" err="1" smtClean="0"/>
              <a:t>falha</a:t>
            </a:r>
            <a:r>
              <a:rPr lang="en-US" dirty="0" smtClean="0"/>
              <a:t> </a:t>
            </a:r>
            <a:r>
              <a:rPr lang="en-US" dirty="0" err="1" smtClean="0"/>
              <a:t>fali</a:t>
            </a:r>
            <a:r>
              <a:rPr lang="en-US" dirty="0" smtClean="0"/>
              <a:t> </a:t>
            </a:r>
            <a:r>
              <a:rPr lang="en-US" dirty="0" err="1" smtClean="0"/>
              <a:t>iha</a:t>
            </a:r>
            <a:r>
              <a:rPr lang="en-US" dirty="0" smtClean="0"/>
              <a:t> material </a:t>
            </a:r>
            <a:r>
              <a:rPr lang="en-US" dirty="0" err="1" smtClean="0"/>
              <a:t>biometriku</a:t>
            </a:r>
            <a:r>
              <a:rPr lang="en-US" dirty="0" smtClean="0"/>
              <a:t> </a:t>
            </a:r>
            <a:r>
              <a:rPr lang="en-US" dirty="0" err="1" smtClean="0"/>
              <a:t>nian</a:t>
            </a:r>
            <a:r>
              <a:rPr lang="en-US" dirty="0" smtClean="0"/>
              <a:t> ( ID blank </a:t>
            </a:r>
            <a:r>
              <a:rPr lang="en-US" dirty="0" err="1" smtClean="0"/>
              <a:t>hotu</a:t>
            </a:r>
            <a:r>
              <a:rPr lang="en-US" dirty="0" smtClean="0"/>
              <a:t>, </a:t>
            </a:r>
            <a:r>
              <a:rPr lang="en-US" dirty="0" err="1" smtClean="0"/>
              <a:t>Ribon</a:t>
            </a:r>
            <a:r>
              <a:rPr lang="en-US" dirty="0" smtClean="0"/>
              <a:t> </a:t>
            </a:r>
            <a:r>
              <a:rPr lang="en-US" dirty="0" err="1" smtClean="0"/>
              <a:t>hotu</a:t>
            </a:r>
            <a:r>
              <a:rPr lang="en-US" dirty="0" smtClean="0"/>
              <a:t> no </a:t>
            </a:r>
            <a:r>
              <a:rPr lang="en-US" dirty="0" err="1" smtClean="0"/>
              <a:t>filme</a:t>
            </a:r>
            <a:r>
              <a:rPr lang="en-US" dirty="0" smtClean="0"/>
              <a:t> </a:t>
            </a:r>
            <a:r>
              <a:rPr lang="en-US" dirty="0" err="1" smtClean="0"/>
              <a:t>hotu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Linha</a:t>
            </a:r>
            <a:r>
              <a:rPr lang="en-US" dirty="0" smtClean="0"/>
              <a:t> internet </a:t>
            </a:r>
            <a:r>
              <a:rPr lang="en-US" dirty="0" err="1" smtClean="0"/>
              <a:t>dalaruma</a:t>
            </a:r>
            <a:r>
              <a:rPr lang="en-US" dirty="0" smtClean="0"/>
              <a:t> </a:t>
            </a:r>
            <a:r>
              <a:rPr lang="en-US" dirty="0" err="1" smtClean="0"/>
              <a:t>ladun</a:t>
            </a:r>
            <a:r>
              <a:rPr lang="en-US" dirty="0" smtClean="0"/>
              <a:t> </a:t>
            </a:r>
            <a:r>
              <a:rPr lang="en-US" dirty="0" err="1" smtClean="0"/>
              <a:t>diak</a:t>
            </a:r>
            <a:endParaRPr lang="en-US" dirty="0" smtClean="0"/>
          </a:p>
          <a:p>
            <a:r>
              <a:rPr lang="en-US" dirty="0" smtClean="0"/>
              <a:t>Menus </a:t>
            </a:r>
            <a:r>
              <a:rPr lang="en-US" dirty="0" err="1" smtClean="0"/>
              <a:t>pesoal</a:t>
            </a:r>
            <a:r>
              <a:rPr lang="en-US" dirty="0" smtClean="0"/>
              <a:t> NO MATERIAL  </a:t>
            </a:r>
            <a:r>
              <a:rPr lang="en-US" dirty="0" err="1" smtClean="0"/>
              <a:t>atu</a:t>
            </a:r>
            <a:r>
              <a:rPr lang="en-US" dirty="0" smtClean="0"/>
              <a:t> halo </a:t>
            </a:r>
            <a:r>
              <a:rPr lang="en-US" dirty="0" err="1" smtClean="0"/>
              <a:t>atendementu</a:t>
            </a:r>
            <a:endParaRPr lang="en-US" dirty="0" smtClean="0"/>
          </a:p>
          <a:p>
            <a:r>
              <a:rPr lang="en-US" dirty="0" err="1" smtClean="0"/>
              <a:t>Ba</a:t>
            </a:r>
            <a:r>
              <a:rPr lang="en-US" dirty="0" smtClean="0"/>
              <a:t> </a:t>
            </a:r>
            <a:r>
              <a:rPr lang="en-US" dirty="0" err="1" smtClean="0"/>
              <a:t>iha</a:t>
            </a:r>
            <a:r>
              <a:rPr lang="en-US" dirty="0" smtClean="0"/>
              <a:t> </a:t>
            </a:r>
            <a:r>
              <a:rPr lang="en-US" dirty="0" err="1" smtClean="0"/>
              <a:t>postu</a:t>
            </a:r>
            <a:r>
              <a:rPr lang="en-US" dirty="0" smtClean="0"/>
              <a:t> </a:t>
            </a:r>
            <a:r>
              <a:rPr lang="en-US" dirty="0" err="1" smtClean="0"/>
              <a:t>sira</a:t>
            </a:r>
            <a:r>
              <a:rPr lang="en-US" dirty="0" smtClean="0"/>
              <a:t> </a:t>
            </a:r>
            <a:r>
              <a:rPr lang="en-US" dirty="0" err="1" smtClean="0"/>
              <a:t>eleitores</a:t>
            </a:r>
            <a:r>
              <a:rPr lang="en-US" dirty="0" smtClean="0"/>
              <a:t> </a:t>
            </a:r>
            <a:r>
              <a:rPr lang="en-US" dirty="0" err="1" smtClean="0"/>
              <a:t>barak</a:t>
            </a:r>
            <a:r>
              <a:rPr lang="en-US" dirty="0" smtClean="0"/>
              <a:t> </a:t>
            </a:r>
            <a:r>
              <a:rPr lang="en-US" dirty="0" err="1" smtClean="0"/>
              <a:t>dalauma</a:t>
            </a:r>
            <a:r>
              <a:rPr lang="en-US" dirty="0" smtClean="0"/>
              <a:t> halo </a:t>
            </a:r>
            <a:r>
              <a:rPr lang="en-US" dirty="0" err="1" smtClean="0"/>
              <a:t>problema</a:t>
            </a:r>
            <a:r>
              <a:rPr lang="en-US" dirty="0" smtClean="0"/>
              <a:t> no </a:t>
            </a:r>
            <a:r>
              <a:rPr lang="en-US" dirty="0" err="1" smtClean="0"/>
              <a:t>abriga</a:t>
            </a:r>
            <a:r>
              <a:rPr lang="en-US" dirty="0" smtClean="0"/>
              <a:t> </a:t>
            </a:r>
            <a:r>
              <a:rPr lang="en-US" dirty="0" err="1" smtClean="0"/>
              <a:t>ami</a:t>
            </a:r>
            <a:r>
              <a:rPr lang="en-US" dirty="0" smtClean="0"/>
              <a:t> </a:t>
            </a:r>
            <a:r>
              <a:rPr lang="en-US" dirty="0" err="1" smtClean="0"/>
              <a:t>atende</a:t>
            </a:r>
            <a:r>
              <a:rPr lang="en-US" dirty="0" smtClean="0"/>
              <a:t> to </a:t>
            </a:r>
            <a:r>
              <a:rPr lang="en-US" dirty="0" err="1" smtClean="0"/>
              <a:t>kalan</a:t>
            </a:r>
            <a:r>
              <a:rPr lang="en-US" dirty="0" smtClean="0"/>
              <a:t> </a:t>
            </a:r>
            <a:r>
              <a:rPr lang="en-US" dirty="0" err="1" smtClean="0"/>
              <a:t>bo’ot</a:t>
            </a:r>
            <a:r>
              <a:rPr lang="en-US" dirty="0" smtClean="0"/>
              <a:t> no </a:t>
            </a:r>
            <a:r>
              <a:rPr lang="en-US" dirty="0" err="1" smtClean="0"/>
              <a:t>dalruma</a:t>
            </a:r>
            <a:r>
              <a:rPr lang="en-US" dirty="0" smtClean="0"/>
              <a:t> </a:t>
            </a:r>
            <a:r>
              <a:rPr lang="en-US" dirty="0" err="1" smtClean="0"/>
              <a:t>to’o</a:t>
            </a:r>
            <a:r>
              <a:rPr lang="en-US" dirty="0" smtClean="0"/>
              <a:t> </a:t>
            </a:r>
            <a:r>
              <a:rPr lang="en-US" dirty="0" err="1" smtClean="0"/>
              <a:t>madrugada</a:t>
            </a:r>
            <a:r>
              <a:rPr lang="en-US" dirty="0" smtClean="0"/>
              <a:t>.</a:t>
            </a:r>
          </a:p>
          <a:p>
            <a:r>
              <a:rPr lang="en-US" dirty="0" smtClean="0"/>
              <a:t>Ho </a:t>
            </a:r>
            <a:r>
              <a:rPr lang="en-US" dirty="0" err="1" smtClean="0"/>
              <a:t>failansu</a:t>
            </a:r>
            <a:r>
              <a:rPr lang="en-US" dirty="0" smtClean="0"/>
              <a:t> </a:t>
            </a:r>
            <a:r>
              <a:rPr lang="en-US" dirty="0" err="1" smtClean="0"/>
              <a:t>hirak</a:t>
            </a:r>
            <a:r>
              <a:rPr lang="en-US" dirty="0" smtClean="0"/>
              <a:t> </a:t>
            </a:r>
            <a:r>
              <a:rPr lang="en-US" dirty="0" err="1" smtClean="0"/>
              <a:t>ne’e</a:t>
            </a:r>
            <a:r>
              <a:rPr lang="en-US" dirty="0" smtClean="0"/>
              <a:t> </a:t>
            </a:r>
            <a:r>
              <a:rPr lang="en-US" dirty="0" err="1" smtClean="0"/>
              <a:t>dala</a:t>
            </a:r>
            <a:r>
              <a:rPr lang="en-US" dirty="0" smtClean="0"/>
              <a:t> </a:t>
            </a:r>
            <a:r>
              <a:rPr lang="en-US" dirty="0" err="1" smtClean="0"/>
              <a:t>barak</a:t>
            </a:r>
            <a:r>
              <a:rPr lang="en-US" dirty="0" smtClean="0"/>
              <a:t> </a:t>
            </a:r>
            <a:r>
              <a:rPr lang="en-US" dirty="0" err="1" smtClean="0"/>
              <a:t>ami</a:t>
            </a:r>
            <a:r>
              <a:rPr lang="en-US" dirty="0" smtClean="0"/>
              <a:t> </a:t>
            </a:r>
            <a:r>
              <a:rPr lang="en-US" dirty="0" err="1" smtClean="0"/>
              <a:t>hetan</a:t>
            </a:r>
            <a:r>
              <a:rPr lang="en-US" dirty="0" smtClean="0"/>
              <a:t> mal </a:t>
            </a:r>
            <a:r>
              <a:rPr lang="en-US" dirty="0" err="1" smtClean="0"/>
              <a:t>trata</a:t>
            </a:r>
            <a:r>
              <a:rPr lang="en-US" dirty="0" smtClean="0"/>
              <a:t> </a:t>
            </a:r>
            <a:r>
              <a:rPr lang="en-US" dirty="0" err="1" smtClean="0"/>
              <a:t>husi</a:t>
            </a:r>
            <a:r>
              <a:rPr lang="en-US" dirty="0" smtClean="0"/>
              <a:t> </a:t>
            </a:r>
            <a:r>
              <a:rPr lang="en-US" dirty="0" err="1" smtClean="0"/>
              <a:t>eleitores</a:t>
            </a:r>
            <a:r>
              <a:rPr lang="en-US" dirty="0" smtClean="0"/>
              <a:t> </a:t>
            </a:r>
            <a:r>
              <a:rPr lang="en-US" dirty="0" err="1" smtClean="0"/>
              <a:t>sira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PLANU STAE MUNICIPIO </a:t>
            </a:r>
            <a:r>
              <a:rPr lang="en-US" dirty="0" err="1" smtClean="0"/>
              <a:t>baucau</a:t>
            </a:r>
            <a:r>
              <a:rPr lang="en-US" dirty="0" smtClean="0"/>
              <a:t> 2026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71055" y="1727200"/>
            <a:ext cx="11314545" cy="4627418"/>
          </a:xfrm>
        </p:spPr>
        <p:txBody>
          <a:bodyPr>
            <a:normAutofit/>
          </a:bodyPr>
          <a:lstStyle/>
          <a:p>
            <a:r>
              <a:rPr lang="en-US" dirty="0" err="1" smtClean="0"/>
              <a:t>Stae</a:t>
            </a:r>
            <a:r>
              <a:rPr lang="en-US" dirty="0" smtClean="0"/>
              <a:t> </a:t>
            </a:r>
            <a:r>
              <a:rPr lang="en-US" dirty="0" err="1" smtClean="0"/>
              <a:t>munisipiu</a:t>
            </a:r>
            <a:r>
              <a:rPr lang="en-US" dirty="0" smtClean="0"/>
              <a:t> </a:t>
            </a:r>
            <a:r>
              <a:rPr lang="en-US" dirty="0" err="1" smtClean="0"/>
              <a:t>baucau</a:t>
            </a:r>
            <a:r>
              <a:rPr lang="en-US" dirty="0" smtClean="0"/>
              <a:t> </a:t>
            </a:r>
            <a:r>
              <a:rPr lang="en-US" dirty="0" err="1" smtClean="0"/>
              <a:t>persija</a:t>
            </a:r>
            <a:r>
              <a:rPr lang="en-US" dirty="0" smtClean="0"/>
              <a:t> </a:t>
            </a:r>
            <a:r>
              <a:rPr lang="en-US" dirty="0" err="1" smtClean="0"/>
              <a:t>ofisial</a:t>
            </a:r>
            <a:r>
              <a:rPr lang="en-US" dirty="0" smtClean="0"/>
              <a:t> </a:t>
            </a:r>
            <a:r>
              <a:rPr lang="en-US" dirty="0" err="1" smtClean="0"/>
              <a:t>administrasaun</a:t>
            </a:r>
            <a:r>
              <a:rPr lang="en-US" dirty="0" smtClean="0"/>
              <a:t>, </a:t>
            </a:r>
            <a:r>
              <a:rPr lang="en-US" dirty="0" err="1" smtClean="0"/>
              <a:t>tamba</a:t>
            </a:r>
            <a:r>
              <a:rPr lang="en-US" dirty="0" smtClean="0"/>
              <a:t> </a:t>
            </a:r>
            <a:r>
              <a:rPr lang="en-US" dirty="0" err="1" smtClean="0"/>
              <a:t>ofisial</a:t>
            </a:r>
            <a:r>
              <a:rPr lang="en-US" dirty="0" smtClean="0"/>
              <a:t> </a:t>
            </a:r>
            <a:r>
              <a:rPr lang="en-US" dirty="0" err="1" smtClean="0"/>
              <a:t>adm</a:t>
            </a:r>
            <a:r>
              <a:rPr lang="en-US" dirty="0" smtClean="0"/>
              <a:t> </a:t>
            </a:r>
            <a:r>
              <a:rPr lang="en-US" dirty="0" err="1" smtClean="0"/>
              <a:t>stae</a:t>
            </a:r>
            <a:r>
              <a:rPr lang="en-US" dirty="0" smtClean="0"/>
              <a:t> </a:t>
            </a:r>
            <a:r>
              <a:rPr lang="en-US" dirty="0" err="1" smtClean="0"/>
              <a:t>baucau</a:t>
            </a:r>
            <a:r>
              <a:rPr lang="en-US" dirty="0" smtClean="0"/>
              <a:t> </a:t>
            </a:r>
            <a:r>
              <a:rPr lang="en-US" dirty="0" err="1" smtClean="0"/>
              <a:t>asumi</a:t>
            </a:r>
            <a:r>
              <a:rPr lang="en-US" dirty="0" smtClean="0"/>
              <a:t> </a:t>
            </a:r>
            <a:r>
              <a:rPr lang="en-US" dirty="0" err="1" smtClean="0"/>
              <a:t>tiha</a:t>
            </a:r>
            <a:r>
              <a:rPr lang="en-US" dirty="0" smtClean="0"/>
              <a:t> </a:t>
            </a:r>
            <a:r>
              <a:rPr lang="en-US" dirty="0" err="1" smtClean="0"/>
              <a:t>ona</a:t>
            </a:r>
            <a:r>
              <a:rPr lang="en-US" dirty="0" smtClean="0"/>
              <a:t> </a:t>
            </a:r>
            <a:r>
              <a:rPr lang="en-US" dirty="0" err="1" smtClean="0"/>
              <a:t>kargu</a:t>
            </a:r>
            <a:r>
              <a:rPr lang="en-US" dirty="0" smtClean="0"/>
              <a:t> </a:t>
            </a:r>
            <a:r>
              <a:rPr lang="en-US" dirty="0" err="1" smtClean="0"/>
              <a:t>administrador</a:t>
            </a:r>
            <a:r>
              <a:rPr lang="en-US" dirty="0" smtClean="0"/>
              <a:t> </a:t>
            </a:r>
            <a:r>
              <a:rPr lang="en-US" dirty="0" err="1" smtClean="0"/>
              <a:t>postu</a:t>
            </a:r>
            <a:r>
              <a:rPr lang="en-US" dirty="0" smtClean="0"/>
              <a:t> </a:t>
            </a:r>
            <a:r>
              <a:rPr lang="en-US" dirty="0" err="1" smtClean="0"/>
              <a:t>baucau</a:t>
            </a:r>
            <a:endParaRPr lang="en-US" dirty="0" smtClean="0"/>
          </a:p>
          <a:p>
            <a:r>
              <a:rPr lang="en-US" dirty="0" smtClean="0"/>
              <a:t>RECRUTA OPERADOR SISTEMA no </a:t>
            </a:r>
            <a:r>
              <a:rPr lang="en-US" dirty="0" err="1" smtClean="0"/>
              <a:t>asistenete</a:t>
            </a:r>
            <a:r>
              <a:rPr lang="en-US" dirty="0" smtClean="0"/>
              <a:t> </a:t>
            </a:r>
            <a:r>
              <a:rPr lang="en-US" dirty="0" err="1" smtClean="0"/>
              <a:t>ba</a:t>
            </a:r>
            <a:r>
              <a:rPr lang="en-US" dirty="0" smtClean="0"/>
              <a:t> </a:t>
            </a:r>
            <a:r>
              <a:rPr lang="en-US" dirty="0" err="1" smtClean="0"/>
              <a:t>postu</a:t>
            </a:r>
            <a:r>
              <a:rPr lang="en-US" dirty="0" smtClean="0"/>
              <a:t> </a:t>
            </a:r>
            <a:r>
              <a:rPr lang="en-US" dirty="0" err="1" smtClean="0"/>
              <a:t>iha</a:t>
            </a:r>
            <a:r>
              <a:rPr lang="en-US" dirty="0" smtClean="0"/>
              <a:t> </a:t>
            </a:r>
            <a:r>
              <a:rPr lang="en-US" dirty="0" err="1" smtClean="0"/>
              <a:t>MUNICIPIu</a:t>
            </a:r>
            <a:r>
              <a:rPr lang="en-US" dirty="0" smtClean="0"/>
              <a:t> </a:t>
            </a:r>
            <a:r>
              <a:rPr lang="en-US" dirty="0" err="1" smtClean="0"/>
              <a:t>baucau</a:t>
            </a:r>
            <a:r>
              <a:rPr lang="en-US" dirty="0" smtClean="0"/>
              <a:t>, </a:t>
            </a:r>
          </a:p>
          <a:p>
            <a:r>
              <a:rPr lang="en-US" dirty="0" smtClean="0"/>
              <a:t>KALKULASAUN TINAN 2026, IHA POSTU 8, LORON IDA ATENDE ELEITORES 35 PESOAS. ELEITORES HOTU HETAN ONA KATAUN BIOMETRIKU</a:t>
            </a:r>
          </a:p>
          <a:p>
            <a:pPr lvl="0"/>
            <a:r>
              <a:rPr lang="en-US" dirty="0" err="1" smtClean="0"/>
              <a:t>Edukasaun</a:t>
            </a:r>
            <a:r>
              <a:rPr lang="en-US" dirty="0" smtClean="0"/>
              <a:t> </a:t>
            </a:r>
            <a:r>
              <a:rPr lang="en-US" dirty="0" err="1" smtClean="0"/>
              <a:t>eleitoral</a:t>
            </a:r>
            <a:r>
              <a:rPr lang="en-US" dirty="0" smtClean="0"/>
              <a:t> </a:t>
            </a:r>
            <a:r>
              <a:rPr lang="en-US" dirty="0" err="1" smtClean="0"/>
              <a:t>ba</a:t>
            </a:r>
            <a:r>
              <a:rPr lang="en-US" dirty="0" smtClean="0"/>
              <a:t> ESCOLA </a:t>
            </a:r>
            <a:r>
              <a:rPr lang="en-US" dirty="0"/>
              <a:t>SIRA</a:t>
            </a:r>
            <a:r>
              <a:rPr lang="en-US" dirty="0" smtClean="0"/>
              <a:t>,</a:t>
            </a:r>
          </a:p>
          <a:p>
            <a:pPr lvl="0"/>
            <a:r>
              <a:rPr lang="en-US" dirty="0" err="1" smtClean="0"/>
              <a:t>Levantamentu</a:t>
            </a:r>
            <a:r>
              <a:rPr lang="en-US" dirty="0" smtClean="0"/>
              <a:t> </a:t>
            </a:r>
            <a:r>
              <a:rPr lang="en-US" dirty="0" err="1" smtClean="0"/>
              <a:t>sentru</a:t>
            </a:r>
            <a:r>
              <a:rPr lang="en-US" dirty="0" smtClean="0"/>
              <a:t> </a:t>
            </a:r>
            <a:r>
              <a:rPr lang="en-US" dirty="0" err="1" smtClean="0"/>
              <a:t>votasaun</a:t>
            </a:r>
            <a:r>
              <a:rPr lang="en-US" dirty="0" smtClean="0"/>
              <a:t> PREPARASAUN BA ELEISAUN </a:t>
            </a:r>
            <a:r>
              <a:rPr lang="en-US" dirty="0" err="1" smtClean="0"/>
              <a:t>Prezidensial</a:t>
            </a:r>
            <a:r>
              <a:rPr lang="en-US" dirty="0" smtClean="0"/>
              <a:t> 2027.</a:t>
            </a:r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9399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20696940">
            <a:off x="1201271" y="770965"/>
            <a:ext cx="3594847" cy="244736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775282">
            <a:off x="7647854" y="738748"/>
            <a:ext cx="3671394" cy="257122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20370051">
            <a:off x="1909482" y="3653118"/>
            <a:ext cx="3594847" cy="2447364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442744">
            <a:off x="7113497" y="3784439"/>
            <a:ext cx="3594847" cy="2447364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037414" y="2429453"/>
            <a:ext cx="25710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BAGUIA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0965" y="528918"/>
            <a:ext cx="3953435" cy="265355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0965" y="3505200"/>
            <a:ext cx="3953435" cy="265355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0" y="3505200"/>
            <a:ext cx="3953435" cy="2653553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58000" y="528918"/>
            <a:ext cx="3953435" cy="2653553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25790" y="2967335"/>
            <a:ext cx="42912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BAUCAU VILA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133600" y="233083"/>
            <a:ext cx="2662517" cy="3003177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859742" y="3702424"/>
            <a:ext cx="3065929" cy="2743200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8108577" y="197223"/>
            <a:ext cx="2855259" cy="3227295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8139953" y="3684494"/>
            <a:ext cx="3030070" cy="2743200"/>
          </a:xfrm>
          <a:prstGeom prst="roundRect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966447" y="1694329"/>
            <a:ext cx="308385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LAGA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609600" y="224117"/>
            <a:ext cx="4267200" cy="2832848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73740" y="3110753"/>
            <a:ext cx="4105835" cy="3245224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086600" y="224117"/>
            <a:ext cx="4267200" cy="2832848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477000" y="3110753"/>
            <a:ext cx="4105835" cy="3245224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024402" y="2590817"/>
            <a:ext cx="33298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MATEBIAN</a:t>
            </a:r>
            <a:endParaRPr lang="en-US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7391400" y="116541"/>
            <a:ext cx="3451412" cy="3218330"/>
          </a:xfrm>
          <a:prstGeom prst="horizontalScroll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orizontal Scroll 4"/>
          <p:cNvSpPr/>
          <p:nvPr/>
        </p:nvSpPr>
        <p:spPr>
          <a:xfrm>
            <a:off x="968190" y="3352800"/>
            <a:ext cx="3451412" cy="3218330"/>
          </a:xfrm>
          <a:prstGeom prst="horizontalScroll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7-Point Star 5"/>
          <p:cNvSpPr/>
          <p:nvPr/>
        </p:nvSpPr>
        <p:spPr>
          <a:xfrm>
            <a:off x="358589" y="125506"/>
            <a:ext cx="4634752" cy="3460376"/>
          </a:xfrm>
          <a:prstGeom prst="star7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7-Point Star 6"/>
          <p:cNvSpPr/>
          <p:nvPr/>
        </p:nvSpPr>
        <p:spPr>
          <a:xfrm>
            <a:off x="6185647" y="3155577"/>
            <a:ext cx="4634752" cy="3460376"/>
          </a:xfrm>
          <a:prstGeom prst="star7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325049" y="2599782"/>
            <a:ext cx="30027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QUELICAI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gular Pentagon 3"/>
          <p:cNvSpPr/>
          <p:nvPr/>
        </p:nvSpPr>
        <p:spPr>
          <a:xfrm>
            <a:off x="995081" y="394446"/>
            <a:ext cx="4303059" cy="3065929"/>
          </a:xfrm>
          <a:prstGeom prst="pentagon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xagon 4"/>
          <p:cNvSpPr/>
          <p:nvPr/>
        </p:nvSpPr>
        <p:spPr>
          <a:xfrm>
            <a:off x="7485529" y="242047"/>
            <a:ext cx="4052047" cy="3307976"/>
          </a:xfrm>
          <a:prstGeom prst="hexagon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24-Point Star 6"/>
          <p:cNvSpPr/>
          <p:nvPr/>
        </p:nvSpPr>
        <p:spPr>
          <a:xfrm>
            <a:off x="304800" y="3478306"/>
            <a:ext cx="5844988" cy="3227294"/>
          </a:xfrm>
          <a:prstGeom prst="star24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laque 7"/>
          <p:cNvSpPr/>
          <p:nvPr/>
        </p:nvSpPr>
        <p:spPr>
          <a:xfrm>
            <a:off x="7386918" y="3818965"/>
            <a:ext cx="3899647" cy="2411506"/>
          </a:xfrm>
          <a:prstGeom prst="plaque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831165" y="2725288"/>
            <a:ext cx="3017173" cy="923330"/>
          </a:xfrm>
          <a:prstGeom prst="rect">
            <a:avLst/>
          </a:prstGeom>
          <a:solidFill>
            <a:srgbClr val="C00000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VEMASSE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xagon 3"/>
          <p:cNvSpPr/>
          <p:nvPr/>
        </p:nvSpPr>
        <p:spPr>
          <a:xfrm>
            <a:off x="358589" y="421341"/>
            <a:ext cx="4231341" cy="2823882"/>
          </a:xfrm>
          <a:prstGeom prst="hexagon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ardrop 4"/>
          <p:cNvSpPr/>
          <p:nvPr/>
        </p:nvSpPr>
        <p:spPr>
          <a:xfrm>
            <a:off x="6678706" y="349625"/>
            <a:ext cx="4312023" cy="3074894"/>
          </a:xfrm>
          <a:prstGeom prst="teardrop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laque 5"/>
          <p:cNvSpPr/>
          <p:nvPr/>
        </p:nvSpPr>
        <p:spPr>
          <a:xfrm>
            <a:off x="708212" y="3801036"/>
            <a:ext cx="3944470" cy="2563905"/>
          </a:xfrm>
          <a:prstGeom prst="plaque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32-Point Star 7"/>
          <p:cNvSpPr/>
          <p:nvPr/>
        </p:nvSpPr>
        <p:spPr>
          <a:xfrm>
            <a:off x="5898776" y="3567953"/>
            <a:ext cx="5952565" cy="2850776"/>
          </a:xfrm>
          <a:prstGeom prst="star32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105084" y="2832864"/>
            <a:ext cx="3009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VENILALE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5126501"/>
          </a:xfrm>
        </p:spPr>
        <p:txBody>
          <a:bodyPr>
            <a:normAutofit/>
          </a:bodyPr>
          <a:lstStyle/>
          <a:p>
            <a:r>
              <a:rPr lang="en-US" dirty="0" smtClean="0"/>
              <a:t>BA ITA BO’OT SIRA NIA ATENSAUN</a:t>
            </a:r>
            <a:br>
              <a:rPr lang="en-US" dirty="0" smtClean="0"/>
            </a:br>
            <a:r>
              <a:rPr lang="en-US" dirty="0" smtClean="0"/>
              <a:t>HATO’O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OBRIGADO </a:t>
            </a:r>
            <a:r>
              <a:rPr lang="en-US" dirty="0"/>
              <a:t>WAIN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FELIZ NATAL E ANO NOVO 2026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5645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4969</TotalTime>
  <Words>683</Words>
  <Application>Microsoft Office PowerPoint</Application>
  <PresentationFormat>Custom</PresentationFormat>
  <Paragraphs>177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Droplet</vt:lpstr>
      <vt:lpstr>  </vt:lpstr>
      <vt:lpstr>INTRODUSAUN</vt:lpstr>
      <vt:lpstr>Unidade geografika municipio baucau</vt:lpstr>
      <vt:lpstr>Estruktura munisipiu baucau</vt:lpstr>
      <vt:lpstr>Atendementu biometriku</vt:lpstr>
      <vt:lpstr>IHA LORON NE’E KEDAS ITA HAHU RECENSIAMENTO SISTEMA BAZE BIOMETRIX BA ITA NIA ELEITOR SIRA HUSI AUTORIDADE MINICIPIO Baucau KOMPOSTO HUSI POSTU ADMINISTRATIVO 8 MAK HANESAN: </vt:lpstr>
      <vt:lpstr>eleitoras MUNICIPIu baucau husi tinan 2006 -2024 ne’ebe resensia ho sistema semi biometriku mak hanesan HANESAN TUIR MAI NE’E:  </vt:lpstr>
      <vt:lpstr>Slide 8</vt:lpstr>
      <vt:lpstr>Atividade sira ne’ebe halao iha 2025</vt:lpstr>
      <vt:lpstr>dezafiu</vt:lpstr>
      <vt:lpstr>PLANU STAE MUNICIPIO baucau 2026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BA ITA BO’OT SIRA NIA ATENSAUN HATO’O  OBRIGADO WAIN   FELIZ NATAL E ANO NOVO 2026 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APREJENTASAUN ATIVIDADE SIRE NO PLANO  EDUKASAUN ELEITORAL STAE MUNICIPIO DILI ANO 2024-2025 13/12/2024</dc:title>
  <dc:creator>HP</dc:creator>
  <cp:lastModifiedBy>STAE B</cp:lastModifiedBy>
  <cp:revision>298</cp:revision>
  <dcterms:created xsi:type="dcterms:W3CDTF">2024-12-17T01:11:57Z</dcterms:created>
  <dcterms:modified xsi:type="dcterms:W3CDTF">2026-02-10T02:17:38Z</dcterms:modified>
</cp:coreProperties>
</file>